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7"/>
  </p:notesMasterIdLst>
  <p:handoutMasterIdLst>
    <p:handoutMasterId r:id="rId38"/>
  </p:handoutMasterIdLst>
  <p:sldIdLst>
    <p:sldId id="256" r:id="rId2"/>
    <p:sldId id="258" r:id="rId3"/>
    <p:sldId id="628" r:id="rId4"/>
    <p:sldId id="637" r:id="rId5"/>
    <p:sldId id="638" r:id="rId6"/>
    <p:sldId id="517" r:id="rId7"/>
    <p:sldId id="629" r:id="rId8"/>
    <p:sldId id="630" r:id="rId9"/>
    <p:sldId id="639" r:id="rId10"/>
    <p:sldId id="616" r:id="rId11"/>
    <p:sldId id="617" r:id="rId12"/>
    <p:sldId id="640" r:id="rId13"/>
    <p:sldId id="523" r:id="rId14"/>
    <p:sldId id="631" r:id="rId15"/>
    <p:sldId id="544" r:id="rId16"/>
    <p:sldId id="547" r:id="rId17"/>
    <p:sldId id="548" r:id="rId18"/>
    <p:sldId id="549" r:id="rId19"/>
    <p:sldId id="551" r:id="rId20"/>
    <p:sldId id="553" r:id="rId21"/>
    <p:sldId id="632" r:id="rId22"/>
    <p:sldId id="633" r:id="rId23"/>
    <p:sldId id="634" r:id="rId24"/>
    <p:sldId id="635" r:id="rId25"/>
    <p:sldId id="636" r:id="rId26"/>
    <p:sldId id="641" r:id="rId27"/>
    <p:sldId id="618" r:id="rId28"/>
    <p:sldId id="619" r:id="rId29"/>
    <p:sldId id="620" r:id="rId30"/>
    <p:sldId id="621" r:id="rId31"/>
    <p:sldId id="622" r:id="rId32"/>
    <p:sldId id="623" r:id="rId33"/>
    <p:sldId id="624" r:id="rId34"/>
    <p:sldId id="626" r:id="rId35"/>
    <p:sldId id="627"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U, Ka-lok" initials="LK" lastIdx="1" clrIdx="0">
    <p:extLst>
      <p:ext uri="{19B8F6BF-5375-455C-9EA6-DF929625EA0E}">
        <p15:presenceInfo xmlns:p15="http://schemas.microsoft.com/office/powerpoint/2012/main" userId="S-1-5-21-2637006528-1015924553-1750768987-8687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92CD"/>
    <a:srgbClr val="FF9900"/>
    <a:srgbClr val="FF0000"/>
    <a:srgbClr val="CC9900"/>
    <a:srgbClr val="FFFF66"/>
    <a:srgbClr val="996600"/>
    <a:srgbClr val="FFCC00"/>
    <a:srgbClr val="8DA9DB"/>
    <a:srgbClr val="3964B1"/>
    <a:srgbClr val="FF5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685" autoAdjust="0"/>
    <p:restoredTop sz="84983" autoAdjust="0"/>
  </p:normalViewPr>
  <p:slideViewPr>
    <p:cSldViewPr snapToGrid="0">
      <p:cViewPr varScale="1">
        <p:scale>
          <a:sx n="56" d="100"/>
          <a:sy n="56" d="100"/>
        </p:scale>
        <p:origin x="436" y="60"/>
      </p:cViewPr>
      <p:guideLst/>
    </p:cSldViewPr>
  </p:slideViewPr>
  <p:notesTextViewPr>
    <p:cViewPr>
      <p:scale>
        <a:sx n="1" d="1"/>
        <a:sy n="1" d="1"/>
      </p:scale>
      <p:origin x="0" y="0"/>
    </p:cViewPr>
  </p:notesTextViewPr>
  <p:sorterViewPr>
    <p:cViewPr varScale="1">
      <p:scale>
        <a:sx n="1" d="1"/>
        <a:sy n="1" d="1"/>
      </p:scale>
      <p:origin x="0" y="-10548"/>
    </p:cViewPr>
  </p:sorterViewPr>
  <p:notesViewPr>
    <p:cSldViewPr snapToGrid="0">
      <p:cViewPr varScale="1">
        <p:scale>
          <a:sx n="87" d="100"/>
          <a:sy n="87" d="100"/>
        </p:scale>
        <p:origin x="954"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FD52DDB-3B82-4480-BB9D-0FED1828E7E2}"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zh-TW" altLang="en-US"/>
        </a:p>
      </dgm:t>
    </dgm:pt>
    <dgm:pt modelId="{7158FA2D-FCE9-4756-9A58-08428E25389D}">
      <dgm:prSet phldrT="[文字]" custT="1"/>
      <dgm:spPr>
        <a:solidFill>
          <a:schemeClr val="accent1">
            <a:lumMod val="50000"/>
          </a:schemeClr>
        </a:solidFill>
      </dgm:spPr>
      <dgm:t>
        <a:bodyPr/>
        <a:lstStyle/>
        <a:p>
          <a:r>
            <a:rPr lang="zh-TW" altLang="en-US" sz="1600" b="1" dirty="0" smtClean="0"/>
            <a:t>全球暖化</a:t>
          </a:r>
          <a:endParaRPr lang="zh-TW" altLang="en-US" sz="1600" b="1" dirty="0"/>
        </a:p>
      </dgm:t>
    </dgm:pt>
    <dgm:pt modelId="{EBFEE2E4-F5DD-4696-B23C-71070A356038}" type="parTrans" cxnId="{3C7FC02D-E9D2-40AD-BD11-89C50F5CDA55}">
      <dgm:prSet/>
      <dgm:spPr/>
      <dgm:t>
        <a:bodyPr/>
        <a:lstStyle/>
        <a:p>
          <a:endParaRPr lang="zh-TW" altLang="en-US" sz="1600" b="1"/>
        </a:p>
      </dgm:t>
    </dgm:pt>
    <dgm:pt modelId="{488E85E5-196F-40D6-81CF-BD06C9FB78DB}" type="sibTrans" cxnId="{3C7FC02D-E9D2-40AD-BD11-89C50F5CDA55}">
      <dgm:prSet/>
      <dgm:spPr/>
      <dgm:t>
        <a:bodyPr/>
        <a:lstStyle/>
        <a:p>
          <a:endParaRPr lang="zh-TW" altLang="en-US" sz="1600" b="1"/>
        </a:p>
      </dgm:t>
    </dgm:pt>
    <dgm:pt modelId="{2E7496BF-B95C-40D9-80E5-AF5619846E95}">
      <dgm:prSet phldrT="[文字]" custT="1"/>
      <dgm:spPr/>
      <dgm:t>
        <a:bodyPr/>
        <a:lstStyle/>
        <a:p>
          <a:r>
            <a:rPr lang="zh-TW" altLang="en-US" sz="1600" b="1" dirty="0" smtClean="0"/>
            <a:t>過度燃燒化石燃料</a:t>
          </a:r>
          <a:endParaRPr lang="zh-TW" altLang="en-US" sz="1600" b="1" dirty="0"/>
        </a:p>
      </dgm:t>
    </dgm:pt>
    <dgm:pt modelId="{58686D8A-BA84-4506-9319-D476EAE70D6D}" type="parTrans" cxnId="{67FA11F5-CC6C-4E7F-9265-75DAEA530100}">
      <dgm:prSet custT="1"/>
      <dgm:spPr>
        <a:ln>
          <a:headEnd type="arrow" w="med" len="med"/>
          <a:tailEnd type="none" w="med" len="med"/>
        </a:ln>
      </dgm:spPr>
      <dgm:t>
        <a:bodyPr/>
        <a:lstStyle/>
        <a:p>
          <a:endParaRPr lang="zh-TW" altLang="en-US" sz="1600" b="1"/>
        </a:p>
      </dgm:t>
    </dgm:pt>
    <dgm:pt modelId="{1653CC2D-0FD6-48B0-9BF2-F3658DEA143E}" type="sibTrans" cxnId="{67FA11F5-CC6C-4E7F-9265-75DAEA530100}">
      <dgm:prSet/>
      <dgm:spPr/>
      <dgm:t>
        <a:bodyPr/>
        <a:lstStyle/>
        <a:p>
          <a:endParaRPr lang="zh-TW" altLang="en-US" sz="1600" b="1"/>
        </a:p>
      </dgm:t>
    </dgm:pt>
    <dgm:pt modelId="{14E14442-7A9C-428E-81E0-6B1139022044}">
      <dgm:prSet custT="1"/>
      <dgm:spPr/>
      <dgm:t>
        <a:bodyPr/>
        <a:lstStyle/>
        <a:p>
          <a:r>
            <a:rPr lang="zh-TW" altLang="en-US" sz="1600" b="1" dirty="0" smtClean="0"/>
            <a:t>過份砍伐樹木</a:t>
          </a:r>
          <a:endParaRPr lang="zh-TW" altLang="en-US" sz="1600" b="1" dirty="0"/>
        </a:p>
      </dgm:t>
    </dgm:pt>
    <dgm:pt modelId="{C23EAB0E-7CEE-4DD0-9011-4C6187B8F697}" type="parTrans" cxnId="{A50D60F2-A572-4CEE-8706-D8346E701C32}">
      <dgm:prSet custT="1"/>
      <dgm:spPr>
        <a:ln>
          <a:headEnd type="arrow" w="med" len="med"/>
          <a:tailEnd type="none" w="med" len="med"/>
        </a:ln>
      </dgm:spPr>
      <dgm:t>
        <a:bodyPr/>
        <a:lstStyle/>
        <a:p>
          <a:endParaRPr lang="zh-TW" altLang="en-US" sz="1600" b="1"/>
        </a:p>
      </dgm:t>
    </dgm:pt>
    <dgm:pt modelId="{1A979DF7-11DF-4F1B-9643-F55F7CDA19B7}" type="sibTrans" cxnId="{A50D60F2-A572-4CEE-8706-D8346E701C32}">
      <dgm:prSet/>
      <dgm:spPr/>
      <dgm:t>
        <a:bodyPr/>
        <a:lstStyle/>
        <a:p>
          <a:endParaRPr lang="zh-TW" altLang="en-US" sz="1600" b="1"/>
        </a:p>
      </dgm:t>
    </dgm:pt>
    <dgm:pt modelId="{F05860F1-AF86-4F13-A7AD-8D037E627DB6}">
      <dgm:prSet custT="1"/>
      <dgm:spPr/>
      <dgm:t>
        <a:bodyPr/>
        <a:lstStyle/>
        <a:p>
          <a:endParaRPr lang="zh-TW" altLang="en-US" sz="1600" b="1"/>
        </a:p>
      </dgm:t>
    </dgm:pt>
    <dgm:pt modelId="{D71151C8-5522-4DAA-BC3C-3962072C38B4}" type="parTrans" cxnId="{4E106CDF-E649-498B-BB45-7F730C78B86B}">
      <dgm:prSet custT="1"/>
      <dgm:spPr>
        <a:ln>
          <a:headEnd type="arrow" w="med" len="med"/>
          <a:tailEnd type="none" w="med" len="med"/>
        </a:ln>
      </dgm:spPr>
      <dgm:t>
        <a:bodyPr/>
        <a:lstStyle/>
        <a:p>
          <a:endParaRPr lang="zh-TW" altLang="en-US" sz="1600" b="1"/>
        </a:p>
      </dgm:t>
    </dgm:pt>
    <dgm:pt modelId="{8DDFB7FB-D7ED-4DFE-820F-C9FA495E88CD}" type="sibTrans" cxnId="{4E106CDF-E649-498B-BB45-7F730C78B86B}">
      <dgm:prSet/>
      <dgm:spPr/>
      <dgm:t>
        <a:bodyPr/>
        <a:lstStyle/>
        <a:p>
          <a:endParaRPr lang="zh-TW" altLang="en-US" sz="1600" b="1"/>
        </a:p>
      </dgm:t>
    </dgm:pt>
    <dgm:pt modelId="{92620D80-74CD-4A4C-BB5F-199ACC2CD219}">
      <dgm:prSet custT="1"/>
      <dgm:spPr>
        <a:solidFill>
          <a:schemeClr val="accent1">
            <a:lumMod val="60000"/>
            <a:lumOff val="40000"/>
          </a:schemeClr>
        </a:solidFill>
      </dgm:spPr>
      <dgm:t>
        <a:bodyPr/>
        <a:lstStyle/>
        <a:p>
          <a:r>
            <a:rPr lang="zh-TW" altLang="en-US" sz="1600" b="1" dirty="0" smtClean="0"/>
            <a:t>人為因素</a:t>
          </a:r>
          <a:endParaRPr lang="zh-TW" altLang="en-US" sz="1600" b="1" dirty="0"/>
        </a:p>
      </dgm:t>
    </dgm:pt>
    <dgm:pt modelId="{33AD7A18-F90A-49C1-A3DC-4D8CA194E376}" type="sibTrans" cxnId="{666F3F5F-FB49-4FD8-9863-58EBCABF3532}">
      <dgm:prSet/>
      <dgm:spPr/>
      <dgm:t>
        <a:bodyPr/>
        <a:lstStyle/>
        <a:p>
          <a:endParaRPr lang="zh-TW" altLang="en-US" sz="1600" b="1"/>
        </a:p>
      </dgm:t>
    </dgm:pt>
    <dgm:pt modelId="{ABE77674-EE83-4FD1-BAD9-DE59845B72E9}" type="parTrans" cxnId="{666F3F5F-FB49-4FD8-9863-58EBCABF3532}">
      <dgm:prSet custT="1"/>
      <dgm:spPr>
        <a:ln>
          <a:headEnd type="arrow" w="med" len="med"/>
          <a:tailEnd type="none" w="med" len="med"/>
        </a:ln>
      </dgm:spPr>
      <dgm:t>
        <a:bodyPr/>
        <a:lstStyle/>
        <a:p>
          <a:endParaRPr lang="zh-TW" altLang="en-US" sz="1600" b="1"/>
        </a:p>
      </dgm:t>
    </dgm:pt>
    <dgm:pt modelId="{FE9F70D8-A6F1-448C-B118-6E5678735980}" type="pres">
      <dgm:prSet presAssocID="{4FD52DDB-3B82-4480-BB9D-0FED1828E7E2}" presName="diagram" presStyleCnt="0">
        <dgm:presLayoutVars>
          <dgm:chPref val="1"/>
          <dgm:dir val="rev"/>
          <dgm:animOne val="branch"/>
          <dgm:animLvl val="lvl"/>
          <dgm:resizeHandles val="exact"/>
        </dgm:presLayoutVars>
      </dgm:prSet>
      <dgm:spPr/>
      <dgm:t>
        <a:bodyPr/>
        <a:lstStyle/>
        <a:p>
          <a:endParaRPr lang="zh-TW" altLang="en-US"/>
        </a:p>
      </dgm:t>
    </dgm:pt>
    <dgm:pt modelId="{21D90531-6652-42BE-87AB-C7FBB262ACB4}" type="pres">
      <dgm:prSet presAssocID="{7158FA2D-FCE9-4756-9A58-08428E25389D}" presName="root1" presStyleCnt="0"/>
      <dgm:spPr/>
    </dgm:pt>
    <dgm:pt modelId="{F3B3A93C-626A-4D1A-A4BD-81335F4815DB}" type="pres">
      <dgm:prSet presAssocID="{7158FA2D-FCE9-4756-9A58-08428E25389D}" presName="LevelOneTextNode" presStyleLbl="node0" presStyleIdx="0" presStyleCnt="1">
        <dgm:presLayoutVars>
          <dgm:chPref val="3"/>
        </dgm:presLayoutVars>
      </dgm:prSet>
      <dgm:spPr/>
      <dgm:t>
        <a:bodyPr/>
        <a:lstStyle/>
        <a:p>
          <a:endParaRPr lang="zh-TW" altLang="en-US"/>
        </a:p>
      </dgm:t>
    </dgm:pt>
    <dgm:pt modelId="{A04E1A00-EFAC-4EE4-8DB8-E0069A6AA898}" type="pres">
      <dgm:prSet presAssocID="{7158FA2D-FCE9-4756-9A58-08428E25389D}" presName="level2hierChild" presStyleCnt="0"/>
      <dgm:spPr/>
    </dgm:pt>
    <dgm:pt modelId="{59D73567-E898-4142-9123-EF10552D642D}" type="pres">
      <dgm:prSet presAssocID="{58686D8A-BA84-4506-9319-D476EAE70D6D}" presName="conn2-1" presStyleLbl="parChTrans1D2" presStyleIdx="0" presStyleCnt="2"/>
      <dgm:spPr/>
      <dgm:t>
        <a:bodyPr/>
        <a:lstStyle/>
        <a:p>
          <a:endParaRPr lang="zh-TW" altLang="en-US"/>
        </a:p>
      </dgm:t>
    </dgm:pt>
    <dgm:pt modelId="{D08311B0-D436-4063-9054-9C204D173DCB}" type="pres">
      <dgm:prSet presAssocID="{58686D8A-BA84-4506-9319-D476EAE70D6D}" presName="connTx" presStyleLbl="parChTrans1D2" presStyleIdx="0" presStyleCnt="2"/>
      <dgm:spPr/>
      <dgm:t>
        <a:bodyPr/>
        <a:lstStyle/>
        <a:p>
          <a:endParaRPr lang="zh-TW" altLang="en-US"/>
        </a:p>
      </dgm:t>
    </dgm:pt>
    <dgm:pt modelId="{C5C376F7-0F20-4AF0-B64E-A00422F75CA8}" type="pres">
      <dgm:prSet presAssocID="{2E7496BF-B95C-40D9-80E5-AF5619846E95}" presName="root2" presStyleCnt="0"/>
      <dgm:spPr/>
    </dgm:pt>
    <dgm:pt modelId="{23C1437B-25A6-4950-AF54-FC0FEC466499}" type="pres">
      <dgm:prSet presAssocID="{2E7496BF-B95C-40D9-80E5-AF5619846E95}" presName="LevelTwoTextNode" presStyleLbl="node2" presStyleIdx="0" presStyleCnt="2" custLinFactNeighborX="935" custLinFactNeighborY="-43382">
        <dgm:presLayoutVars>
          <dgm:chPref val="3"/>
        </dgm:presLayoutVars>
      </dgm:prSet>
      <dgm:spPr/>
      <dgm:t>
        <a:bodyPr/>
        <a:lstStyle/>
        <a:p>
          <a:endParaRPr lang="zh-TW" altLang="en-US"/>
        </a:p>
      </dgm:t>
    </dgm:pt>
    <dgm:pt modelId="{B2545260-E181-4807-9F03-FA9B9B2CCFDC}" type="pres">
      <dgm:prSet presAssocID="{2E7496BF-B95C-40D9-80E5-AF5619846E95}" presName="level3hierChild" presStyleCnt="0"/>
      <dgm:spPr/>
    </dgm:pt>
    <dgm:pt modelId="{7FC900DE-CDB6-42CB-BCF6-E4BF46AF0AD6}" type="pres">
      <dgm:prSet presAssocID="{D71151C8-5522-4DAA-BC3C-3962072C38B4}" presName="conn2-1" presStyleLbl="parChTrans1D3" presStyleIdx="0" presStyleCnt="2"/>
      <dgm:spPr/>
      <dgm:t>
        <a:bodyPr/>
        <a:lstStyle/>
        <a:p>
          <a:endParaRPr lang="zh-TW" altLang="en-US"/>
        </a:p>
      </dgm:t>
    </dgm:pt>
    <dgm:pt modelId="{4CFD5CC8-E73F-4B25-9777-971AF5D952EE}" type="pres">
      <dgm:prSet presAssocID="{D71151C8-5522-4DAA-BC3C-3962072C38B4}" presName="connTx" presStyleLbl="parChTrans1D3" presStyleIdx="0" presStyleCnt="2"/>
      <dgm:spPr/>
      <dgm:t>
        <a:bodyPr/>
        <a:lstStyle/>
        <a:p>
          <a:endParaRPr lang="zh-TW" altLang="en-US"/>
        </a:p>
      </dgm:t>
    </dgm:pt>
    <dgm:pt modelId="{00F6624F-F8CD-49AC-B88F-D87E49137367}" type="pres">
      <dgm:prSet presAssocID="{F05860F1-AF86-4F13-A7AD-8D037E627DB6}" presName="root2" presStyleCnt="0"/>
      <dgm:spPr/>
    </dgm:pt>
    <dgm:pt modelId="{7FD9702D-209F-4B54-82CC-1CAAB4194848}" type="pres">
      <dgm:prSet presAssocID="{F05860F1-AF86-4F13-A7AD-8D037E627DB6}" presName="LevelTwoTextNode" presStyleLbl="node3" presStyleIdx="0" presStyleCnt="2" custLinFactNeighborX="-18792" custLinFactNeighborY="36351">
        <dgm:presLayoutVars>
          <dgm:chPref val="3"/>
        </dgm:presLayoutVars>
      </dgm:prSet>
      <dgm:spPr/>
      <dgm:t>
        <a:bodyPr/>
        <a:lstStyle/>
        <a:p>
          <a:endParaRPr lang="zh-TW" altLang="en-US"/>
        </a:p>
      </dgm:t>
    </dgm:pt>
    <dgm:pt modelId="{FD87F17F-6525-479B-9D8B-57901BA69ADB}" type="pres">
      <dgm:prSet presAssocID="{F05860F1-AF86-4F13-A7AD-8D037E627DB6}" presName="level3hierChild" presStyleCnt="0"/>
      <dgm:spPr/>
    </dgm:pt>
    <dgm:pt modelId="{698197D3-733B-410D-A302-28D0967489E6}" type="pres">
      <dgm:prSet presAssocID="{C23EAB0E-7CEE-4DD0-9011-4C6187B8F697}" presName="conn2-1" presStyleLbl="parChTrans1D2" presStyleIdx="1" presStyleCnt="2"/>
      <dgm:spPr/>
      <dgm:t>
        <a:bodyPr/>
        <a:lstStyle/>
        <a:p>
          <a:endParaRPr lang="zh-TW" altLang="en-US"/>
        </a:p>
      </dgm:t>
    </dgm:pt>
    <dgm:pt modelId="{E6D88C88-53B3-4647-AA36-0A92511FD919}" type="pres">
      <dgm:prSet presAssocID="{C23EAB0E-7CEE-4DD0-9011-4C6187B8F697}" presName="connTx" presStyleLbl="parChTrans1D2" presStyleIdx="1" presStyleCnt="2"/>
      <dgm:spPr/>
      <dgm:t>
        <a:bodyPr/>
        <a:lstStyle/>
        <a:p>
          <a:endParaRPr lang="zh-TW" altLang="en-US"/>
        </a:p>
      </dgm:t>
    </dgm:pt>
    <dgm:pt modelId="{6F4F1978-2ED9-4478-9D7C-9BA139FC4DD2}" type="pres">
      <dgm:prSet presAssocID="{14E14442-7A9C-428E-81E0-6B1139022044}" presName="root2" presStyleCnt="0"/>
      <dgm:spPr/>
    </dgm:pt>
    <dgm:pt modelId="{163C682B-D065-4E5B-8B19-0A73C27F13BD}" type="pres">
      <dgm:prSet presAssocID="{14E14442-7A9C-428E-81E0-6B1139022044}" presName="LevelTwoTextNode" presStyleLbl="node2" presStyleIdx="1" presStyleCnt="2" custLinFactNeighborX="968" custLinFactNeighborY="16556">
        <dgm:presLayoutVars>
          <dgm:chPref val="3"/>
        </dgm:presLayoutVars>
      </dgm:prSet>
      <dgm:spPr/>
      <dgm:t>
        <a:bodyPr/>
        <a:lstStyle/>
        <a:p>
          <a:endParaRPr lang="zh-TW" altLang="en-US"/>
        </a:p>
      </dgm:t>
    </dgm:pt>
    <dgm:pt modelId="{01CCA352-190F-42EC-B738-BE32A742D37C}" type="pres">
      <dgm:prSet presAssocID="{14E14442-7A9C-428E-81E0-6B1139022044}" presName="level3hierChild" presStyleCnt="0"/>
      <dgm:spPr/>
    </dgm:pt>
    <dgm:pt modelId="{1EA834A5-CEDE-4E41-BD09-4524FF739E13}" type="pres">
      <dgm:prSet presAssocID="{ABE77674-EE83-4FD1-BAD9-DE59845B72E9}" presName="conn2-1" presStyleLbl="parChTrans1D3" presStyleIdx="1" presStyleCnt="2"/>
      <dgm:spPr/>
      <dgm:t>
        <a:bodyPr/>
        <a:lstStyle/>
        <a:p>
          <a:endParaRPr lang="zh-TW" altLang="en-US"/>
        </a:p>
      </dgm:t>
    </dgm:pt>
    <dgm:pt modelId="{E9FCED1B-4373-465F-9ABE-373B1893822F}" type="pres">
      <dgm:prSet presAssocID="{ABE77674-EE83-4FD1-BAD9-DE59845B72E9}" presName="connTx" presStyleLbl="parChTrans1D3" presStyleIdx="1" presStyleCnt="2"/>
      <dgm:spPr/>
      <dgm:t>
        <a:bodyPr/>
        <a:lstStyle/>
        <a:p>
          <a:endParaRPr lang="zh-TW" altLang="en-US"/>
        </a:p>
      </dgm:t>
    </dgm:pt>
    <dgm:pt modelId="{1141F63D-86A5-4970-A2F2-15388820DE2F}" type="pres">
      <dgm:prSet presAssocID="{92620D80-74CD-4A4C-BB5F-199ACC2CD219}" presName="root2" presStyleCnt="0"/>
      <dgm:spPr/>
    </dgm:pt>
    <dgm:pt modelId="{B91D9A2A-3CEF-4C17-8047-CEF465364D38}" type="pres">
      <dgm:prSet presAssocID="{92620D80-74CD-4A4C-BB5F-199ACC2CD219}" presName="LevelTwoTextNode" presStyleLbl="node3" presStyleIdx="1" presStyleCnt="2" custLinFactNeighborX="205" custLinFactNeighborY="-77688">
        <dgm:presLayoutVars>
          <dgm:chPref val="3"/>
        </dgm:presLayoutVars>
      </dgm:prSet>
      <dgm:spPr/>
      <dgm:t>
        <a:bodyPr/>
        <a:lstStyle/>
        <a:p>
          <a:endParaRPr lang="zh-TW" altLang="en-US"/>
        </a:p>
      </dgm:t>
    </dgm:pt>
    <dgm:pt modelId="{B391E9D5-F3DE-4FEA-B325-1589737A08F4}" type="pres">
      <dgm:prSet presAssocID="{92620D80-74CD-4A4C-BB5F-199ACC2CD219}" presName="level3hierChild" presStyleCnt="0"/>
      <dgm:spPr/>
    </dgm:pt>
  </dgm:ptLst>
  <dgm:cxnLst>
    <dgm:cxn modelId="{98040D7F-9B0F-4035-A214-CFAFEC75B96E}" type="presOf" srcId="{14E14442-7A9C-428E-81E0-6B1139022044}" destId="{163C682B-D065-4E5B-8B19-0A73C27F13BD}" srcOrd="0" destOrd="0" presId="urn:microsoft.com/office/officeart/2005/8/layout/hierarchy2"/>
    <dgm:cxn modelId="{56904119-E9DB-4BB2-86CB-4C5FE4ECA052}" type="presOf" srcId="{92620D80-74CD-4A4C-BB5F-199ACC2CD219}" destId="{B91D9A2A-3CEF-4C17-8047-CEF465364D38}" srcOrd="0" destOrd="0" presId="urn:microsoft.com/office/officeart/2005/8/layout/hierarchy2"/>
    <dgm:cxn modelId="{182D9E46-54FE-4E87-B140-1367DE51CD47}" type="presOf" srcId="{C23EAB0E-7CEE-4DD0-9011-4C6187B8F697}" destId="{E6D88C88-53B3-4647-AA36-0A92511FD919}" srcOrd="1" destOrd="0" presId="urn:microsoft.com/office/officeart/2005/8/layout/hierarchy2"/>
    <dgm:cxn modelId="{3C7FC02D-E9D2-40AD-BD11-89C50F5CDA55}" srcId="{4FD52DDB-3B82-4480-BB9D-0FED1828E7E2}" destId="{7158FA2D-FCE9-4756-9A58-08428E25389D}" srcOrd="0" destOrd="0" parTransId="{EBFEE2E4-F5DD-4696-B23C-71070A356038}" sibTransId="{488E85E5-196F-40D6-81CF-BD06C9FB78DB}"/>
    <dgm:cxn modelId="{797D93E1-A870-4784-8DC2-D1641F046FA6}" type="presOf" srcId="{ABE77674-EE83-4FD1-BAD9-DE59845B72E9}" destId="{E9FCED1B-4373-465F-9ABE-373B1893822F}" srcOrd="1" destOrd="0" presId="urn:microsoft.com/office/officeart/2005/8/layout/hierarchy2"/>
    <dgm:cxn modelId="{67FA11F5-CC6C-4E7F-9265-75DAEA530100}" srcId="{7158FA2D-FCE9-4756-9A58-08428E25389D}" destId="{2E7496BF-B95C-40D9-80E5-AF5619846E95}" srcOrd="0" destOrd="0" parTransId="{58686D8A-BA84-4506-9319-D476EAE70D6D}" sibTransId="{1653CC2D-0FD6-48B0-9BF2-F3658DEA143E}"/>
    <dgm:cxn modelId="{666F3F5F-FB49-4FD8-9863-58EBCABF3532}" srcId="{14E14442-7A9C-428E-81E0-6B1139022044}" destId="{92620D80-74CD-4A4C-BB5F-199ACC2CD219}" srcOrd="0" destOrd="0" parTransId="{ABE77674-EE83-4FD1-BAD9-DE59845B72E9}" sibTransId="{33AD7A18-F90A-49C1-A3DC-4D8CA194E376}"/>
    <dgm:cxn modelId="{3478174E-E889-4D71-96E3-DED1EA48149A}" type="presOf" srcId="{2E7496BF-B95C-40D9-80E5-AF5619846E95}" destId="{23C1437B-25A6-4950-AF54-FC0FEC466499}" srcOrd="0" destOrd="0" presId="urn:microsoft.com/office/officeart/2005/8/layout/hierarchy2"/>
    <dgm:cxn modelId="{567C1ECF-57EC-4D7C-B315-BC976CD5E6E0}" type="presOf" srcId="{F05860F1-AF86-4F13-A7AD-8D037E627DB6}" destId="{7FD9702D-209F-4B54-82CC-1CAAB4194848}" srcOrd="0" destOrd="0" presId="urn:microsoft.com/office/officeart/2005/8/layout/hierarchy2"/>
    <dgm:cxn modelId="{80F40CF9-B369-4B15-BA7D-EA6922468135}" type="presOf" srcId="{D71151C8-5522-4DAA-BC3C-3962072C38B4}" destId="{7FC900DE-CDB6-42CB-BCF6-E4BF46AF0AD6}" srcOrd="0" destOrd="0" presId="urn:microsoft.com/office/officeart/2005/8/layout/hierarchy2"/>
    <dgm:cxn modelId="{E32BA13F-4922-4A04-A42E-515E046AAF4C}" type="presOf" srcId="{7158FA2D-FCE9-4756-9A58-08428E25389D}" destId="{F3B3A93C-626A-4D1A-A4BD-81335F4815DB}" srcOrd="0" destOrd="0" presId="urn:microsoft.com/office/officeart/2005/8/layout/hierarchy2"/>
    <dgm:cxn modelId="{A3233FCB-DFBC-496A-BE1A-AFFE10F13DC4}" type="presOf" srcId="{58686D8A-BA84-4506-9319-D476EAE70D6D}" destId="{59D73567-E898-4142-9123-EF10552D642D}" srcOrd="0" destOrd="0" presId="urn:microsoft.com/office/officeart/2005/8/layout/hierarchy2"/>
    <dgm:cxn modelId="{2BEBE047-1A23-4ED9-8586-F2D095807D27}" type="presOf" srcId="{58686D8A-BA84-4506-9319-D476EAE70D6D}" destId="{D08311B0-D436-4063-9054-9C204D173DCB}" srcOrd="1" destOrd="0" presId="urn:microsoft.com/office/officeart/2005/8/layout/hierarchy2"/>
    <dgm:cxn modelId="{1FAAD511-3FFC-43CB-B317-48EF394309B5}" type="presOf" srcId="{ABE77674-EE83-4FD1-BAD9-DE59845B72E9}" destId="{1EA834A5-CEDE-4E41-BD09-4524FF739E13}" srcOrd="0" destOrd="0" presId="urn:microsoft.com/office/officeart/2005/8/layout/hierarchy2"/>
    <dgm:cxn modelId="{7686D10A-BB1C-42A0-B401-5DF438F45B29}" type="presOf" srcId="{D71151C8-5522-4DAA-BC3C-3962072C38B4}" destId="{4CFD5CC8-E73F-4B25-9777-971AF5D952EE}" srcOrd="1" destOrd="0" presId="urn:microsoft.com/office/officeart/2005/8/layout/hierarchy2"/>
    <dgm:cxn modelId="{A2D90DF7-F81A-4299-A828-FC6549DC8BF0}" type="presOf" srcId="{4FD52DDB-3B82-4480-BB9D-0FED1828E7E2}" destId="{FE9F70D8-A6F1-448C-B118-6E5678735980}" srcOrd="0" destOrd="0" presId="urn:microsoft.com/office/officeart/2005/8/layout/hierarchy2"/>
    <dgm:cxn modelId="{A50D60F2-A572-4CEE-8706-D8346E701C32}" srcId="{7158FA2D-FCE9-4756-9A58-08428E25389D}" destId="{14E14442-7A9C-428E-81E0-6B1139022044}" srcOrd="1" destOrd="0" parTransId="{C23EAB0E-7CEE-4DD0-9011-4C6187B8F697}" sibTransId="{1A979DF7-11DF-4F1B-9643-F55F7CDA19B7}"/>
    <dgm:cxn modelId="{60CC2D72-5582-4548-A1F7-7D4E1C7E10AF}" type="presOf" srcId="{C23EAB0E-7CEE-4DD0-9011-4C6187B8F697}" destId="{698197D3-733B-410D-A302-28D0967489E6}" srcOrd="0" destOrd="0" presId="urn:microsoft.com/office/officeart/2005/8/layout/hierarchy2"/>
    <dgm:cxn modelId="{4E106CDF-E649-498B-BB45-7F730C78B86B}" srcId="{2E7496BF-B95C-40D9-80E5-AF5619846E95}" destId="{F05860F1-AF86-4F13-A7AD-8D037E627DB6}" srcOrd="0" destOrd="0" parTransId="{D71151C8-5522-4DAA-BC3C-3962072C38B4}" sibTransId="{8DDFB7FB-D7ED-4DFE-820F-C9FA495E88CD}"/>
    <dgm:cxn modelId="{1FE86A03-EC67-4C91-BB90-5CCCE1E223E0}" type="presParOf" srcId="{FE9F70D8-A6F1-448C-B118-6E5678735980}" destId="{21D90531-6652-42BE-87AB-C7FBB262ACB4}" srcOrd="0" destOrd="0" presId="urn:microsoft.com/office/officeart/2005/8/layout/hierarchy2"/>
    <dgm:cxn modelId="{29B6F1A6-7627-4C3F-9348-FD4BA6B9B1FA}" type="presParOf" srcId="{21D90531-6652-42BE-87AB-C7FBB262ACB4}" destId="{F3B3A93C-626A-4D1A-A4BD-81335F4815DB}" srcOrd="0" destOrd="0" presId="urn:microsoft.com/office/officeart/2005/8/layout/hierarchy2"/>
    <dgm:cxn modelId="{2815D1A7-B3D2-44DB-97DB-831E4A667012}" type="presParOf" srcId="{21D90531-6652-42BE-87AB-C7FBB262ACB4}" destId="{A04E1A00-EFAC-4EE4-8DB8-E0069A6AA898}" srcOrd="1" destOrd="0" presId="urn:microsoft.com/office/officeart/2005/8/layout/hierarchy2"/>
    <dgm:cxn modelId="{B3EC105C-2016-47CF-9BAD-6984832BC008}" type="presParOf" srcId="{A04E1A00-EFAC-4EE4-8DB8-E0069A6AA898}" destId="{59D73567-E898-4142-9123-EF10552D642D}" srcOrd="0" destOrd="0" presId="urn:microsoft.com/office/officeart/2005/8/layout/hierarchy2"/>
    <dgm:cxn modelId="{C4944019-1AAF-4204-A46C-DF8B7B6B2B90}" type="presParOf" srcId="{59D73567-E898-4142-9123-EF10552D642D}" destId="{D08311B0-D436-4063-9054-9C204D173DCB}" srcOrd="0" destOrd="0" presId="urn:microsoft.com/office/officeart/2005/8/layout/hierarchy2"/>
    <dgm:cxn modelId="{E53C4C73-D252-4E87-8D89-3DC5771AE78A}" type="presParOf" srcId="{A04E1A00-EFAC-4EE4-8DB8-E0069A6AA898}" destId="{C5C376F7-0F20-4AF0-B64E-A00422F75CA8}" srcOrd="1" destOrd="0" presId="urn:microsoft.com/office/officeart/2005/8/layout/hierarchy2"/>
    <dgm:cxn modelId="{A17B227E-B31D-46AB-9DDA-1EF758E53B0B}" type="presParOf" srcId="{C5C376F7-0F20-4AF0-B64E-A00422F75CA8}" destId="{23C1437B-25A6-4950-AF54-FC0FEC466499}" srcOrd="0" destOrd="0" presId="urn:microsoft.com/office/officeart/2005/8/layout/hierarchy2"/>
    <dgm:cxn modelId="{EF4FCE39-B5BF-4F59-A037-3BFA3190F61E}" type="presParOf" srcId="{C5C376F7-0F20-4AF0-B64E-A00422F75CA8}" destId="{B2545260-E181-4807-9F03-FA9B9B2CCFDC}" srcOrd="1" destOrd="0" presId="urn:microsoft.com/office/officeart/2005/8/layout/hierarchy2"/>
    <dgm:cxn modelId="{FA963990-41E1-4570-B1A4-2B53BD5A217D}" type="presParOf" srcId="{B2545260-E181-4807-9F03-FA9B9B2CCFDC}" destId="{7FC900DE-CDB6-42CB-BCF6-E4BF46AF0AD6}" srcOrd="0" destOrd="0" presId="urn:microsoft.com/office/officeart/2005/8/layout/hierarchy2"/>
    <dgm:cxn modelId="{9FA904B1-3A51-4C15-A626-F96A853B7C18}" type="presParOf" srcId="{7FC900DE-CDB6-42CB-BCF6-E4BF46AF0AD6}" destId="{4CFD5CC8-E73F-4B25-9777-971AF5D952EE}" srcOrd="0" destOrd="0" presId="urn:microsoft.com/office/officeart/2005/8/layout/hierarchy2"/>
    <dgm:cxn modelId="{271FCC0B-9E43-4FE6-BABA-C32AE931036B}" type="presParOf" srcId="{B2545260-E181-4807-9F03-FA9B9B2CCFDC}" destId="{00F6624F-F8CD-49AC-B88F-D87E49137367}" srcOrd="1" destOrd="0" presId="urn:microsoft.com/office/officeart/2005/8/layout/hierarchy2"/>
    <dgm:cxn modelId="{DD755E83-37C8-48CD-99ED-7D253836E7F4}" type="presParOf" srcId="{00F6624F-F8CD-49AC-B88F-D87E49137367}" destId="{7FD9702D-209F-4B54-82CC-1CAAB4194848}" srcOrd="0" destOrd="0" presId="urn:microsoft.com/office/officeart/2005/8/layout/hierarchy2"/>
    <dgm:cxn modelId="{E1ADB546-ED86-4CC8-B885-6A261EDFD03E}" type="presParOf" srcId="{00F6624F-F8CD-49AC-B88F-D87E49137367}" destId="{FD87F17F-6525-479B-9D8B-57901BA69ADB}" srcOrd="1" destOrd="0" presId="urn:microsoft.com/office/officeart/2005/8/layout/hierarchy2"/>
    <dgm:cxn modelId="{A91A8C6F-D8F4-4AD0-8D22-C2634C6443DB}" type="presParOf" srcId="{A04E1A00-EFAC-4EE4-8DB8-E0069A6AA898}" destId="{698197D3-733B-410D-A302-28D0967489E6}" srcOrd="2" destOrd="0" presId="urn:microsoft.com/office/officeart/2005/8/layout/hierarchy2"/>
    <dgm:cxn modelId="{0FB4F00C-BBDA-4829-8591-D73BED7370E9}" type="presParOf" srcId="{698197D3-733B-410D-A302-28D0967489E6}" destId="{E6D88C88-53B3-4647-AA36-0A92511FD919}" srcOrd="0" destOrd="0" presId="urn:microsoft.com/office/officeart/2005/8/layout/hierarchy2"/>
    <dgm:cxn modelId="{91643104-0921-4288-9147-4E6053E52181}" type="presParOf" srcId="{A04E1A00-EFAC-4EE4-8DB8-E0069A6AA898}" destId="{6F4F1978-2ED9-4478-9D7C-9BA139FC4DD2}" srcOrd="3" destOrd="0" presId="urn:microsoft.com/office/officeart/2005/8/layout/hierarchy2"/>
    <dgm:cxn modelId="{DEFF47DF-2308-48E1-AE0A-0D9EAB39E065}" type="presParOf" srcId="{6F4F1978-2ED9-4478-9D7C-9BA139FC4DD2}" destId="{163C682B-D065-4E5B-8B19-0A73C27F13BD}" srcOrd="0" destOrd="0" presId="urn:microsoft.com/office/officeart/2005/8/layout/hierarchy2"/>
    <dgm:cxn modelId="{BC6D0BFF-7140-4124-AFEB-587A6D6DFA79}" type="presParOf" srcId="{6F4F1978-2ED9-4478-9D7C-9BA139FC4DD2}" destId="{01CCA352-190F-42EC-B738-BE32A742D37C}" srcOrd="1" destOrd="0" presId="urn:microsoft.com/office/officeart/2005/8/layout/hierarchy2"/>
    <dgm:cxn modelId="{85FCA5BC-C75F-464A-B1B0-736FFB0C6D89}" type="presParOf" srcId="{01CCA352-190F-42EC-B738-BE32A742D37C}" destId="{1EA834A5-CEDE-4E41-BD09-4524FF739E13}" srcOrd="0" destOrd="0" presId="urn:microsoft.com/office/officeart/2005/8/layout/hierarchy2"/>
    <dgm:cxn modelId="{56006318-1721-40DA-8D3F-6D15D5C3B230}" type="presParOf" srcId="{1EA834A5-CEDE-4E41-BD09-4524FF739E13}" destId="{E9FCED1B-4373-465F-9ABE-373B1893822F}" srcOrd="0" destOrd="0" presId="urn:microsoft.com/office/officeart/2005/8/layout/hierarchy2"/>
    <dgm:cxn modelId="{14069C73-69E5-4E0F-AF51-7E36C05BA171}" type="presParOf" srcId="{01CCA352-190F-42EC-B738-BE32A742D37C}" destId="{1141F63D-86A5-4970-A2F2-15388820DE2F}" srcOrd="1" destOrd="0" presId="urn:microsoft.com/office/officeart/2005/8/layout/hierarchy2"/>
    <dgm:cxn modelId="{A6E2663F-6DFF-4878-AAAC-928744C4F43D}" type="presParOf" srcId="{1141F63D-86A5-4970-A2F2-15388820DE2F}" destId="{B91D9A2A-3CEF-4C17-8047-CEF465364D38}" srcOrd="0" destOrd="0" presId="urn:microsoft.com/office/officeart/2005/8/layout/hierarchy2"/>
    <dgm:cxn modelId="{7753A381-836D-4426-8FAB-62A15563EC51}" type="presParOf" srcId="{1141F63D-86A5-4970-A2F2-15388820DE2F}" destId="{B391E9D5-F3DE-4FEA-B325-1589737A08F4}"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FD52DDB-3B82-4480-BB9D-0FED1828E7E2}"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zh-TW" altLang="en-US"/>
        </a:p>
      </dgm:t>
    </dgm:pt>
    <dgm:pt modelId="{7158FA2D-FCE9-4756-9A58-08428E25389D}">
      <dgm:prSet phldrT="[文字]" custT="1"/>
      <dgm:spPr>
        <a:solidFill>
          <a:schemeClr val="accent1">
            <a:lumMod val="50000"/>
          </a:schemeClr>
        </a:solidFill>
      </dgm:spPr>
      <dgm:t>
        <a:bodyPr/>
        <a:lstStyle/>
        <a:p>
          <a:r>
            <a:rPr lang="zh-TW" altLang="en-US" sz="1600" b="1" dirty="0" smtClean="0"/>
            <a:t>全球暖化</a:t>
          </a:r>
          <a:endParaRPr lang="zh-TW" altLang="en-US" sz="1600" b="1" dirty="0"/>
        </a:p>
      </dgm:t>
    </dgm:pt>
    <dgm:pt modelId="{EBFEE2E4-F5DD-4696-B23C-71070A356038}" type="parTrans" cxnId="{3C7FC02D-E9D2-40AD-BD11-89C50F5CDA55}">
      <dgm:prSet/>
      <dgm:spPr/>
      <dgm:t>
        <a:bodyPr/>
        <a:lstStyle/>
        <a:p>
          <a:endParaRPr lang="zh-TW" altLang="en-US" sz="1600" b="1"/>
        </a:p>
      </dgm:t>
    </dgm:pt>
    <dgm:pt modelId="{488E85E5-196F-40D6-81CF-BD06C9FB78DB}" type="sibTrans" cxnId="{3C7FC02D-E9D2-40AD-BD11-89C50F5CDA55}">
      <dgm:prSet/>
      <dgm:spPr/>
      <dgm:t>
        <a:bodyPr/>
        <a:lstStyle/>
        <a:p>
          <a:endParaRPr lang="zh-TW" altLang="en-US" sz="1600" b="1"/>
        </a:p>
      </dgm:t>
    </dgm:pt>
    <dgm:pt modelId="{2E7496BF-B95C-40D9-80E5-AF5619846E95}">
      <dgm:prSet phldrT="[文字]" custT="1"/>
      <dgm:spPr/>
      <dgm:t>
        <a:bodyPr/>
        <a:lstStyle/>
        <a:p>
          <a:r>
            <a:rPr lang="zh-TW" altLang="en-US" sz="1600" b="1" dirty="0" smtClean="0"/>
            <a:t>過度燃燒化石燃料</a:t>
          </a:r>
          <a:endParaRPr lang="zh-TW" altLang="en-US" sz="1600" b="1" dirty="0"/>
        </a:p>
      </dgm:t>
    </dgm:pt>
    <dgm:pt modelId="{58686D8A-BA84-4506-9319-D476EAE70D6D}" type="parTrans" cxnId="{67FA11F5-CC6C-4E7F-9265-75DAEA530100}">
      <dgm:prSet custT="1"/>
      <dgm:spPr>
        <a:ln>
          <a:headEnd type="arrow" w="med" len="med"/>
          <a:tailEnd type="none" w="med" len="med"/>
        </a:ln>
      </dgm:spPr>
      <dgm:t>
        <a:bodyPr/>
        <a:lstStyle/>
        <a:p>
          <a:endParaRPr lang="zh-TW" altLang="en-US" sz="1600" b="1"/>
        </a:p>
      </dgm:t>
    </dgm:pt>
    <dgm:pt modelId="{1653CC2D-0FD6-48B0-9BF2-F3658DEA143E}" type="sibTrans" cxnId="{67FA11F5-CC6C-4E7F-9265-75DAEA530100}">
      <dgm:prSet/>
      <dgm:spPr/>
      <dgm:t>
        <a:bodyPr/>
        <a:lstStyle/>
        <a:p>
          <a:endParaRPr lang="zh-TW" altLang="en-US" sz="1600" b="1"/>
        </a:p>
      </dgm:t>
    </dgm:pt>
    <dgm:pt modelId="{14E14442-7A9C-428E-81E0-6B1139022044}">
      <dgm:prSet custT="1"/>
      <dgm:spPr/>
      <dgm:t>
        <a:bodyPr/>
        <a:lstStyle/>
        <a:p>
          <a:r>
            <a:rPr lang="zh-TW" altLang="en-US" sz="1600" b="1" dirty="0" smtClean="0"/>
            <a:t>過份砍伐樹木</a:t>
          </a:r>
          <a:endParaRPr lang="zh-TW" altLang="en-US" sz="1600" b="1" dirty="0"/>
        </a:p>
      </dgm:t>
    </dgm:pt>
    <dgm:pt modelId="{C23EAB0E-7CEE-4DD0-9011-4C6187B8F697}" type="parTrans" cxnId="{A50D60F2-A572-4CEE-8706-D8346E701C32}">
      <dgm:prSet custT="1"/>
      <dgm:spPr>
        <a:ln>
          <a:headEnd type="arrow" w="med" len="med"/>
          <a:tailEnd type="none" w="med" len="med"/>
        </a:ln>
      </dgm:spPr>
      <dgm:t>
        <a:bodyPr/>
        <a:lstStyle/>
        <a:p>
          <a:endParaRPr lang="zh-TW" altLang="en-US" sz="1600" b="1"/>
        </a:p>
      </dgm:t>
    </dgm:pt>
    <dgm:pt modelId="{1A979DF7-11DF-4F1B-9643-F55F7CDA19B7}" type="sibTrans" cxnId="{A50D60F2-A572-4CEE-8706-D8346E701C32}">
      <dgm:prSet/>
      <dgm:spPr/>
      <dgm:t>
        <a:bodyPr/>
        <a:lstStyle/>
        <a:p>
          <a:endParaRPr lang="zh-TW" altLang="en-US" sz="1600" b="1"/>
        </a:p>
      </dgm:t>
    </dgm:pt>
    <dgm:pt modelId="{41E95487-30E3-4DED-BA1A-561E3AE48215}">
      <dgm:prSet custT="1"/>
      <dgm:spPr/>
      <dgm:t>
        <a:bodyPr/>
        <a:lstStyle/>
        <a:p>
          <a:r>
            <a:rPr lang="zh-TW" altLang="en-US" sz="1600" b="1" dirty="0" smtClean="0">
              <a:solidFill>
                <a:schemeClr val="bg1"/>
              </a:solidFill>
              <a:latin typeface="+mn-ea"/>
            </a:rPr>
            <a:t>人口增長</a:t>
          </a:r>
          <a:endParaRPr lang="zh-TW" altLang="en-US" sz="1600" b="1" dirty="0">
            <a:solidFill>
              <a:schemeClr val="bg1"/>
            </a:solidFill>
          </a:endParaRPr>
        </a:p>
      </dgm:t>
    </dgm:pt>
    <dgm:pt modelId="{D1C59448-6C86-4154-AFE0-36093983D9F0}" type="parTrans" cxnId="{F7FB0575-987A-499E-AAC2-11E93483B0D1}">
      <dgm:prSet custT="1"/>
      <dgm:spPr>
        <a:ln>
          <a:headEnd type="arrow" w="med" len="med"/>
          <a:tailEnd type="none" w="med" len="med"/>
        </a:ln>
      </dgm:spPr>
      <dgm:t>
        <a:bodyPr/>
        <a:lstStyle/>
        <a:p>
          <a:endParaRPr lang="zh-TW" altLang="en-US" sz="1600" b="1"/>
        </a:p>
      </dgm:t>
    </dgm:pt>
    <dgm:pt modelId="{0C25C732-022D-4C08-969A-42D8AA26975C}" type="sibTrans" cxnId="{F7FB0575-987A-499E-AAC2-11E93483B0D1}">
      <dgm:prSet/>
      <dgm:spPr/>
      <dgm:t>
        <a:bodyPr/>
        <a:lstStyle/>
        <a:p>
          <a:endParaRPr lang="zh-TW" altLang="en-US" sz="1600" b="1"/>
        </a:p>
      </dgm:t>
    </dgm:pt>
    <dgm:pt modelId="{25287E74-7C25-4E8B-A2FE-49FFB94865EC}">
      <dgm:prSet custT="1"/>
      <dgm:spPr/>
      <dgm:t>
        <a:bodyPr/>
        <a:lstStyle/>
        <a:p>
          <a:r>
            <a:rPr lang="zh-TW" altLang="en-US" sz="1600" b="1" dirty="0" smtClean="0">
              <a:solidFill>
                <a:schemeClr val="bg1"/>
              </a:solidFill>
              <a:latin typeface="+mn-ea"/>
            </a:rPr>
            <a:t>自然現象</a:t>
          </a:r>
          <a:endParaRPr lang="zh-TW" altLang="en-US" sz="1600" b="1" dirty="0"/>
        </a:p>
      </dgm:t>
    </dgm:pt>
    <dgm:pt modelId="{76E24C0C-44B9-467B-864C-C34B85D51A64}" type="parTrans" cxnId="{5F7E0CEE-EEF0-422C-A50C-A09122129954}">
      <dgm:prSet custT="1"/>
      <dgm:spPr>
        <a:ln>
          <a:headEnd type="arrow" w="med" len="med"/>
          <a:tailEnd type="none" w="med" len="med"/>
        </a:ln>
      </dgm:spPr>
      <dgm:t>
        <a:bodyPr/>
        <a:lstStyle/>
        <a:p>
          <a:endParaRPr lang="zh-TW" altLang="en-US" sz="1600" b="1"/>
        </a:p>
      </dgm:t>
    </dgm:pt>
    <dgm:pt modelId="{5E44858C-2A2B-4918-AA9B-F3C3E90A0987}" type="sibTrans" cxnId="{5F7E0CEE-EEF0-422C-A50C-A09122129954}">
      <dgm:prSet/>
      <dgm:spPr/>
      <dgm:t>
        <a:bodyPr/>
        <a:lstStyle/>
        <a:p>
          <a:endParaRPr lang="zh-TW" altLang="en-US" sz="1600" b="1"/>
        </a:p>
      </dgm:t>
    </dgm:pt>
    <dgm:pt modelId="{F05860F1-AF86-4F13-A7AD-8D037E627DB6}">
      <dgm:prSet custT="1"/>
      <dgm:spPr/>
      <dgm:t>
        <a:bodyPr/>
        <a:lstStyle/>
        <a:p>
          <a:endParaRPr lang="zh-TW" altLang="en-US" sz="1600" b="1"/>
        </a:p>
      </dgm:t>
    </dgm:pt>
    <dgm:pt modelId="{D71151C8-5522-4DAA-BC3C-3962072C38B4}" type="parTrans" cxnId="{4E106CDF-E649-498B-BB45-7F730C78B86B}">
      <dgm:prSet custT="1"/>
      <dgm:spPr>
        <a:ln>
          <a:headEnd type="arrow" w="med" len="med"/>
          <a:tailEnd type="none" w="med" len="med"/>
        </a:ln>
      </dgm:spPr>
      <dgm:t>
        <a:bodyPr/>
        <a:lstStyle/>
        <a:p>
          <a:endParaRPr lang="zh-TW" altLang="en-US" sz="1600" b="1"/>
        </a:p>
      </dgm:t>
    </dgm:pt>
    <dgm:pt modelId="{8DDFB7FB-D7ED-4DFE-820F-C9FA495E88CD}" type="sibTrans" cxnId="{4E106CDF-E649-498B-BB45-7F730C78B86B}">
      <dgm:prSet/>
      <dgm:spPr/>
      <dgm:t>
        <a:bodyPr/>
        <a:lstStyle/>
        <a:p>
          <a:endParaRPr lang="zh-TW" altLang="en-US" sz="1600" b="1"/>
        </a:p>
      </dgm:t>
    </dgm:pt>
    <dgm:pt modelId="{A8A34D30-DDDC-4219-B91A-615802ED86CE}">
      <dgm:prSet custT="1"/>
      <dgm:spPr/>
      <dgm:t>
        <a:bodyPr/>
        <a:lstStyle/>
        <a:p>
          <a:endParaRPr lang="zh-TW" altLang="en-US" sz="1600" b="1"/>
        </a:p>
      </dgm:t>
    </dgm:pt>
    <dgm:pt modelId="{FAF57318-67B5-44BC-A118-C9AB6D5C3404}" type="parTrans" cxnId="{9B6FD447-11C8-4CEA-9AB8-71FA39322348}">
      <dgm:prSet custT="1"/>
      <dgm:spPr>
        <a:ln>
          <a:headEnd type="arrow" w="med" len="med"/>
          <a:tailEnd type="none" w="med" len="med"/>
        </a:ln>
      </dgm:spPr>
      <dgm:t>
        <a:bodyPr/>
        <a:lstStyle/>
        <a:p>
          <a:endParaRPr lang="zh-TW" altLang="en-US" sz="1600" b="1"/>
        </a:p>
      </dgm:t>
    </dgm:pt>
    <dgm:pt modelId="{FA4B4B3D-B064-4E8F-AE9C-1503A8B1A33F}" type="sibTrans" cxnId="{9B6FD447-11C8-4CEA-9AB8-71FA39322348}">
      <dgm:prSet/>
      <dgm:spPr/>
      <dgm:t>
        <a:bodyPr/>
        <a:lstStyle/>
        <a:p>
          <a:endParaRPr lang="zh-TW" altLang="en-US" sz="1600" b="1"/>
        </a:p>
      </dgm:t>
    </dgm:pt>
    <dgm:pt modelId="{92620D80-74CD-4A4C-BB5F-199ACC2CD219}">
      <dgm:prSet custT="1"/>
      <dgm:spPr>
        <a:solidFill>
          <a:schemeClr val="accent1">
            <a:lumMod val="60000"/>
            <a:lumOff val="40000"/>
          </a:schemeClr>
        </a:solidFill>
      </dgm:spPr>
      <dgm:t>
        <a:bodyPr/>
        <a:lstStyle/>
        <a:p>
          <a:r>
            <a:rPr lang="zh-TW" altLang="en-US" sz="1600" b="1" dirty="0" smtClean="0"/>
            <a:t>人為因素</a:t>
          </a:r>
          <a:endParaRPr lang="zh-TW" altLang="en-US" sz="1600" b="1" dirty="0"/>
        </a:p>
      </dgm:t>
    </dgm:pt>
    <dgm:pt modelId="{ABE77674-EE83-4FD1-BAD9-DE59845B72E9}" type="parTrans" cxnId="{666F3F5F-FB49-4FD8-9863-58EBCABF3532}">
      <dgm:prSet custT="1"/>
      <dgm:spPr>
        <a:ln>
          <a:headEnd type="arrow" w="med" len="med"/>
          <a:tailEnd type="none" w="med" len="med"/>
        </a:ln>
      </dgm:spPr>
      <dgm:t>
        <a:bodyPr/>
        <a:lstStyle/>
        <a:p>
          <a:endParaRPr lang="zh-TW" altLang="en-US" sz="1600" b="1"/>
        </a:p>
      </dgm:t>
    </dgm:pt>
    <dgm:pt modelId="{33AD7A18-F90A-49C1-A3DC-4D8CA194E376}" type="sibTrans" cxnId="{666F3F5F-FB49-4FD8-9863-58EBCABF3532}">
      <dgm:prSet/>
      <dgm:spPr/>
      <dgm:t>
        <a:bodyPr/>
        <a:lstStyle/>
        <a:p>
          <a:endParaRPr lang="zh-TW" altLang="en-US" sz="1600" b="1"/>
        </a:p>
      </dgm:t>
    </dgm:pt>
    <dgm:pt modelId="{64A6788F-B6B1-4E89-957F-30E61DB41807}">
      <dgm:prSet custT="1"/>
      <dgm:spPr>
        <a:solidFill>
          <a:schemeClr val="accent1">
            <a:lumMod val="60000"/>
            <a:lumOff val="40000"/>
          </a:schemeClr>
        </a:solidFill>
      </dgm:spPr>
      <dgm:t>
        <a:bodyPr/>
        <a:lstStyle/>
        <a:p>
          <a:r>
            <a:rPr lang="zh-TW" altLang="en-US" sz="1600" b="1" dirty="0" smtClean="0"/>
            <a:t>自然因素</a:t>
          </a:r>
          <a:endParaRPr lang="zh-TW" altLang="en-US" sz="1600" b="1" dirty="0"/>
        </a:p>
      </dgm:t>
    </dgm:pt>
    <dgm:pt modelId="{DD425F17-F8DB-4801-9D37-1D16D883C7E8}" type="parTrans" cxnId="{4E7B23CB-15BA-4093-A9B3-BBCF25B20E87}">
      <dgm:prSet custT="1"/>
      <dgm:spPr>
        <a:ln>
          <a:headEnd type="arrow" w="med" len="med"/>
          <a:tailEnd type="none" w="med" len="med"/>
        </a:ln>
      </dgm:spPr>
      <dgm:t>
        <a:bodyPr/>
        <a:lstStyle/>
        <a:p>
          <a:endParaRPr lang="zh-TW" altLang="en-US" sz="1600" b="1"/>
        </a:p>
      </dgm:t>
    </dgm:pt>
    <dgm:pt modelId="{19230FF0-51FF-406E-B7CA-A63AB32AF8AA}" type="sibTrans" cxnId="{4E7B23CB-15BA-4093-A9B3-BBCF25B20E87}">
      <dgm:prSet/>
      <dgm:spPr/>
      <dgm:t>
        <a:bodyPr/>
        <a:lstStyle/>
        <a:p>
          <a:endParaRPr lang="zh-TW" altLang="en-US" sz="1600" b="1"/>
        </a:p>
      </dgm:t>
    </dgm:pt>
    <dgm:pt modelId="{FE9F70D8-A6F1-448C-B118-6E5678735980}" type="pres">
      <dgm:prSet presAssocID="{4FD52DDB-3B82-4480-BB9D-0FED1828E7E2}" presName="diagram" presStyleCnt="0">
        <dgm:presLayoutVars>
          <dgm:chPref val="1"/>
          <dgm:dir val="rev"/>
          <dgm:animOne val="branch"/>
          <dgm:animLvl val="lvl"/>
          <dgm:resizeHandles val="exact"/>
        </dgm:presLayoutVars>
      </dgm:prSet>
      <dgm:spPr/>
      <dgm:t>
        <a:bodyPr/>
        <a:lstStyle/>
        <a:p>
          <a:endParaRPr lang="zh-TW" altLang="en-US"/>
        </a:p>
      </dgm:t>
    </dgm:pt>
    <dgm:pt modelId="{21D90531-6652-42BE-87AB-C7FBB262ACB4}" type="pres">
      <dgm:prSet presAssocID="{7158FA2D-FCE9-4756-9A58-08428E25389D}" presName="root1" presStyleCnt="0"/>
      <dgm:spPr/>
    </dgm:pt>
    <dgm:pt modelId="{F3B3A93C-626A-4D1A-A4BD-81335F4815DB}" type="pres">
      <dgm:prSet presAssocID="{7158FA2D-FCE9-4756-9A58-08428E25389D}" presName="LevelOneTextNode" presStyleLbl="node0" presStyleIdx="0" presStyleCnt="1">
        <dgm:presLayoutVars>
          <dgm:chPref val="3"/>
        </dgm:presLayoutVars>
      </dgm:prSet>
      <dgm:spPr/>
      <dgm:t>
        <a:bodyPr/>
        <a:lstStyle/>
        <a:p>
          <a:endParaRPr lang="zh-TW" altLang="en-US"/>
        </a:p>
      </dgm:t>
    </dgm:pt>
    <dgm:pt modelId="{A04E1A00-EFAC-4EE4-8DB8-E0069A6AA898}" type="pres">
      <dgm:prSet presAssocID="{7158FA2D-FCE9-4756-9A58-08428E25389D}" presName="level2hierChild" presStyleCnt="0"/>
      <dgm:spPr/>
    </dgm:pt>
    <dgm:pt modelId="{59D73567-E898-4142-9123-EF10552D642D}" type="pres">
      <dgm:prSet presAssocID="{58686D8A-BA84-4506-9319-D476EAE70D6D}" presName="conn2-1" presStyleLbl="parChTrans1D2" presStyleIdx="0" presStyleCnt="4"/>
      <dgm:spPr/>
      <dgm:t>
        <a:bodyPr/>
        <a:lstStyle/>
        <a:p>
          <a:endParaRPr lang="zh-TW" altLang="en-US"/>
        </a:p>
      </dgm:t>
    </dgm:pt>
    <dgm:pt modelId="{D08311B0-D436-4063-9054-9C204D173DCB}" type="pres">
      <dgm:prSet presAssocID="{58686D8A-BA84-4506-9319-D476EAE70D6D}" presName="connTx" presStyleLbl="parChTrans1D2" presStyleIdx="0" presStyleCnt="4"/>
      <dgm:spPr/>
      <dgm:t>
        <a:bodyPr/>
        <a:lstStyle/>
        <a:p>
          <a:endParaRPr lang="zh-TW" altLang="en-US"/>
        </a:p>
      </dgm:t>
    </dgm:pt>
    <dgm:pt modelId="{C5C376F7-0F20-4AF0-B64E-A00422F75CA8}" type="pres">
      <dgm:prSet presAssocID="{2E7496BF-B95C-40D9-80E5-AF5619846E95}" presName="root2" presStyleCnt="0"/>
      <dgm:spPr/>
    </dgm:pt>
    <dgm:pt modelId="{23C1437B-25A6-4950-AF54-FC0FEC466499}" type="pres">
      <dgm:prSet presAssocID="{2E7496BF-B95C-40D9-80E5-AF5619846E95}" presName="LevelTwoTextNode" presStyleLbl="node2" presStyleIdx="0" presStyleCnt="4" custLinFactNeighborX="11479" custLinFactNeighborY="6920">
        <dgm:presLayoutVars>
          <dgm:chPref val="3"/>
        </dgm:presLayoutVars>
      </dgm:prSet>
      <dgm:spPr/>
      <dgm:t>
        <a:bodyPr/>
        <a:lstStyle/>
        <a:p>
          <a:endParaRPr lang="zh-TW" altLang="en-US"/>
        </a:p>
      </dgm:t>
    </dgm:pt>
    <dgm:pt modelId="{B2545260-E181-4807-9F03-FA9B9B2CCFDC}" type="pres">
      <dgm:prSet presAssocID="{2E7496BF-B95C-40D9-80E5-AF5619846E95}" presName="level3hierChild" presStyleCnt="0"/>
      <dgm:spPr/>
    </dgm:pt>
    <dgm:pt modelId="{7FC900DE-CDB6-42CB-BCF6-E4BF46AF0AD6}" type="pres">
      <dgm:prSet presAssocID="{D71151C8-5522-4DAA-BC3C-3962072C38B4}" presName="conn2-1" presStyleLbl="parChTrans1D3" presStyleIdx="0" presStyleCnt="4"/>
      <dgm:spPr/>
      <dgm:t>
        <a:bodyPr/>
        <a:lstStyle/>
        <a:p>
          <a:endParaRPr lang="zh-TW" altLang="en-US"/>
        </a:p>
      </dgm:t>
    </dgm:pt>
    <dgm:pt modelId="{4CFD5CC8-E73F-4B25-9777-971AF5D952EE}" type="pres">
      <dgm:prSet presAssocID="{D71151C8-5522-4DAA-BC3C-3962072C38B4}" presName="connTx" presStyleLbl="parChTrans1D3" presStyleIdx="0" presStyleCnt="4"/>
      <dgm:spPr/>
      <dgm:t>
        <a:bodyPr/>
        <a:lstStyle/>
        <a:p>
          <a:endParaRPr lang="zh-TW" altLang="en-US"/>
        </a:p>
      </dgm:t>
    </dgm:pt>
    <dgm:pt modelId="{00F6624F-F8CD-49AC-B88F-D87E49137367}" type="pres">
      <dgm:prSet presAssocID="{F05860F1-AF86-4F13-A7AD-8D037E627DB6}" presName="root2" presStyleCnt="0"/>
      <dgm:spPr/>
    </dgm:pt>
    <dgm:pt modelId="{7FD9702D-209F-4B54-82CC-1CAAB4194848}" type="pres">
      <dgm:prSet presAssocID="{F05860F1-AF86-4F13-A7AD-8D037E627DB6}" presName="LevelTwoTextNode" presStyleLbl="node3" presStyleIdx="0" presStyleCnt="4" custLinFactY="49848" custLinFactNeighborX="15964" custLinFactNeighborY="100000">
        <dgm:presLayoutVars>
          <dgm:chPref val="3"/>
        </dgm:presLayoutVars>
      </dgm:prSet>
      <dgm:spPr/>
      <dgm:t>
        <a:bodyPr/>
        <a:lstStyle/>
        <a:p>
          <a:endParaRPr lang="zh-TW" altLang="en-US"/>
        </a:p>
      </dgm:t>
    </dgm:pt>
    <dgm:pt modelId="{FD87F17F-6525-479B-9D8B-57901BA69ADB}" type="pres">
      <dgm:prSet presAssocID="{F05860F1-AF86-4F13-A7AD-8D037E627DB6}" presName="level3hierChild" presStyleCnt="0"/>
      <dgm:spPr/>
    </dgm:pt>
    <dgm:pt modelId="{698197D3-733B-410D-A302-28D0967489E6}" type="pres">
      <dgm:prSet presAssocID="{C23EAB0E-7CEE-4DD0-9011-4C6187B8F697}" presName="conn2-1" presStyleLbl="parChTrans1D2" presStyleIdx="1" presStyleCnt="4"/>
      <dgm:spPr/>
      <dgm:t>
        <a:bodyPr/>
        <a:lstStyle/>
        <a:p>
          <a:endParaRPr lang="zh-TW" altLang="en-US"/>
        </a:p>
      </dgm:t>
    </dgm:pt>
    <dgm:pt modelId="{E6D88C88-53B3-4647-AA36-0A92511FD919}" type="pres">
      <dgm:prSet presAssocID="{C23EAB0E-7CEE-4DD0-9011-4C6187B8F697}" presName="connTx" presStyleLbl="parChTrans1D2" presStyleIdx="1" presStyleCnt="4"/>
      <dgm:spPr/>
      <dgm:t>
        <a:bodyPr/>
        <a:lstStyle/>
        <a:p>
          <a:endParaRPr lang="zh-TW" altLang="en-US"/>
        </a:p>
      </dgm:t>
    </dgm:pt>
    <dgm:pt modelId="{6F4F1978-2ED9-4478-9D7C-9BA139FC4DD2}" type="pres">
      <dgm:prSet presAssocID="{14E14442-7A9C-428E-81E0-6B1139022044}" presName="root2" presStyleCnt="0"/>
      <dgm:spPr/>
    </dgm:pt>
    <dgm:pt modelId="{163C682B-D065-4E5B-8B19-0A73C27F13BD}" type="pres">
      <dgm:prSet presAssocID="{14E14442-7A9C-428E-81E0-6B1139022044}" presName="LevelTwoTextNode" presStyleLbl="node2" presStyleIdx="1" presStyleCnt="4" custLinFactNeighborX="11796" custLinFactNeighborY="6226">
        <dgm:presLayoutVars>
          <dgm:chPref val="3"/>
        </dgm:presLayoutVars>
      </dgm:prSet>
      <dgm:spPr/>
      <dgm:t>
        <a:bodyPr/>
        <a:lstStyle/>
        <a:p>
          <a:endParaRPr lang="zh-TW" altLang="en-US"/>
        </a:p>
      </dgm:t>
    </dgm:pt>
    <dgm:pt modelId="{01CCA352-190F-42EC-B738-BE32A742D37C}" type="pres">
      <dgm:prSet presAssocID="{14E14442-7A9C-428E-81E0-6B1139022044}" presName="level3hierChild" presStyleCnt="0"/>
      <dgm:spPr/>
    </dgm:pt>
    <dgm:pt modelId="{BC38CC36-8404-4C67-AEE3-D94DEBCB5502}" type="pres">
      <dgm:prSet presAssocID="{FAF57318-67B5-44BC-A118-C9AB6D5C3404}" presName="conn2-1" presStyleLbl="parChTrans1D3" presStyleIdx="1" presStyleCnt="4"/>
      <dgm:spPr/>
      <dgm:t>
        <a:bodyPr/>
        <a:lstStyle/>
        <a:p>
          <a:endParaRPr lang="zh-TW" altLang="en-US"/>
        </a:p>
      </dgm:t>
    </dgm:pt>
    <dgm:pt modelId="{6C10706B-7073-4CBD-8733-4E9B795DE715}" type="pres">
      <dgm:prSet presAssocID="{FAF57318-67B5-44BC-A118-C9AB6D5C3404}" presName="connTx" presStyleLbl="parChTrans1D3" presStyleIdx="1" presStyleCnt="4"/>
      <dgm:spPr/>
      <dgm:t>
        <a:bodyPr/>
        <a:lstStyle/>
        <a:p>
          <a:endParaRPr lang="zh-TW" altLang="en-US"/>
        </a:p>
      </dgm:t>
    </dgm:pt>
    <dgm:pt modelId="{E415C446-93D8-4CB7-BE61-B4A36E6745F6}" type="pres">
      <dgm:prSet presAssocID="{A8A34D30-DDDC-4219-B91A-615802ED86CE}" presName="root2" presStyleCnt="0"/>
      <dgm:spPr/>
    </dgm:pt>
    <dgm:pt modelId="{208E4B42-D57A-45D3-87FB-E1479FF97E36}" type="pres">
      <dgm:prSet presAssocID="{A8A34D30-DDDC-4219-B91A-615802ED86CE}" presName="LevelTwoTextNode" presStyleLbl="node3" presStyleIdx="1" presStyleCnt="4" custLinFactNeighborX="15539" custLinFactNeighborY="34847">
        <dgm:presLayoutVars>
          <dgm:chPref val="3"/>
        </dgm:presLayoutVars>
      </dgm:prSet>
      <dgm:spPr/>
      <dgm:t>
        <a:bodyPr/>
        <a:lstStyle/>
        <a:p>
          <a:endParaRPr lang="zh-TW" altLang="en-US"/>
        </a:p>
      </dgm:t>
    </dgm:pt>
    <dgm:pt modelId="{CFF48FBD-F56F-455B-B0FB-95B00A06B9B3}" type="pres">
      <dgm:prSet presAssocID="{A8A34D30-DDDC-4219-B91A-615802ED86CE}" presName="level3hierChild" presStyleCnt="0"/>
      <dgm:spPr/>
    </dgm:pt>
    <dgm:pt modelId="{DE63B80C-3BF0-4F45-ABC9-0BE486EE9D63}" type="pres">
      <dgm:prSet presAssocID="{D1C59448-6C86-4154-AFE0-36093983D9F0}" presName="conn2-1" presStyleLbl="parChTrans1D2" presStyleIdx="2" presStyleCnt="4"/>
      <dgm:spPr/>
      <dgm:t>
        <a:bodyPr/>
        <a:lstStyle/>
        <a:p>
          <a:endParaRPr lang="zh-TW" altLang="en-US"/>
        </a:p>
      </dgm:t>
    </dgm:pt>
    <dgm:pt modelId="{1AE8F2DC-64E3-4FC3-821C-5C335E2F42A6}" type="pres">
      <dgm:prSet presAssocID="{D1C59448-6C86-4154-AFE0-36093983D9F0}" presName="connTx" presStyleLbl="parChTrans1D2" presStyleIdx="2" presStyleCnt="4"/>
      <dgm:spPr/>
      <dgm:t>
        <a:bodyPr/>
        <a:lstStyle/>
        <a:p>
          <a:endParaRPr lang="zh-TW" altLang="en-US"/>
        </a:p>
      </dgm:t>
    </dgm:pt>
    <dgm:pt modelId="{32FC8566-A3D3-43DE-99AD-5DE38CCA9B3B}" type="pres">
      <dgm:prSet presAssocID="{41E95487-30E3-4DED-BA1A-561E3AE48215}" presName="root2" presStyleCnt="0"/>
      <dgm:spPr/>
    </dgm:pt>
    <dgm:pt modelId="{7E8FC2F9-AB4D-4248-BFF8-67ED4B8505E4}" type="pres">
      <dgm:prSet presAssocID="{41E95487-30E3-4DED-BA1A-561E3AE48215}" presName="LevelTwoTextNode" presStyleLbl="node2" presStyleIdx="2" presStyleCnt="4" custLinFactNeighborX="12382" custLinFactNeighborY="8570">
        <dgm:presLayoutVars>
          <dgm:chPref val="3"/>
        </dgm:presLayoutVars>
      </dgm:prSet>
      <dgm:spPr/>
      <dgm:t>
        <a:bodyPr/>
        <a:lstStyle/>
        <a:p>
          <a:endParaRPr lang="zh-TW" altLang="en-US"/>
        </a:p>
      </dgm:t>
    </dgm:pt>
    <dgm:pt modelId="{4B000B45-D29B-4913-8960-99992DA71FA7}" type="pres">
      <dgm:prSet presAssocID="{41E95487-30E3-4DED-BA1A-561E3AE48215}" presName="level3hierChild" presStyleCnt="0"/>
      <dgm:spPr/>
    </dgm:pt>
    <dgm:pt modelId="{1EA834A5-CEDE-4E41-BD09-4524FF739E13}" type="pres">
      <dgm:prSet presAssocID="{ABE77674-EE83-4FD1-BAD9-DE59845B72E9}" presName="conn2-1" presStyleLbl="parChTrans1D3" presStyleIdx="2" presStyleCnt="4"/>
      <dgm:spPr/>
      <dgm:t>
        <a:bodyPr/>
        <a:lstStyle/>
        <a:p>
          <a:endParaRPr lang="zh-TW" altLang="en-US"/>
        </a:p>
      </dgm:t>
    </dgm:pt>
    <dgm:pt modelId="{E9FCED1B-4373-465F-9ABE-373B1893822F}" type="pres">
      <dgm:prSet presAssocID="{ABE77674-EE83-4FD1-BAD9-DE59845B72E9}" presName="connTx" presStyleLbl="parChTrans1D3" presStyleIdx="2" presStyleCnt="4"/>
      <dgm:spPr/>
      <dgm:t>
        <a:bodyPr/>
        <a:lstStyle/>
        <a:p>
          <a:endParaRPr lang="zh-TW" altLang="en-US"/>
        </a:p>
      </dgm:t>
    </dgm:pt>
    <dgm:pt modelId="{1141F63D-86A5-4970-A2F2-15388820DE2F}" type="pres">
      <dgm:prSet presAssocID="{92620D80-74CD-4A4C-BB5F-199ACC2CD219}" presName="root2" presStyleCnt="0"/>
      <dgm:spPr/>
    </dgm:pt>
    <dgm:pt modelId="{B91D9A2A-3CEF-4C17-8047-CEF465364D38}" type="pres">
      <dgm:prSet presAssocID="{92620D80-74CD-4A4C-BB5F-199ACC2CD219}" presName="LevelTwoTextNode" presStyleLbl="node3" presStyleIdx="2" presStyleCnt="4" custLinFactNeighborX="16125" custLinFactNeighborY="-80153">
        <dgm:presLayoutVars>
          <dgm:chPref val="3"/>
        </dgm:presLayoutVars>
      </dgm:prSet>
      <dgm:spPr/>
      <dgm:t>
        <a:bodyPr/>
        <a:lstStyle/>
        <a:p>
          <a:endParaRPr lang="zh-TW" altLang="en-US"/>
        </a:p>
      </dgm:t>
    </dgm:pt>
    <dgm:pt modelId="{B391E9D5-F3DE-4FEA-B325-1589737A08F4}" type="pres">
      <dgm:prSet presAssocID="{92620D80-74CD-4A4C-BB5F-199ACC2CD219}" presName="level3hierChild" presStyleCnt="0"/>
      <dgm:spPr/>
    </dgm:pt>
    <dgm:pt modelId="{000A7F9A-6FEB-4F2C-A91E-9F0E22AE4369}" type="pres">
      <dgm:prSet presAssocID="{76E24C0C-44B9-467B-864C-C34B85D51A64}" presName="conn2-1" presStyleLbl="parChTrans1D2" presStyleIdx="3" presStyleCnt="4"/>
      <dgm:spPr/>
      <dgm:t>
        <a:bodyPr/>
        <a:lstStyle/>
        <a:p>
          <a:endParaRPr lang="zh-TW" altLang="en-US"/>
        </a:p>
      </dgm:t>
    </dgm:pt>
    <dgm:pt modelId="{B0EADFC1-C574-44BF-91A4-B943A801F5AE}" type="pres">
      <dgm:prSet presAssocID="{76E24C0C-44B9-467B-864C-C34B85D51A64}" presName="connTx" presStyleLbl="parChTrans1D2" presStyleIdx="3" presStyleCnt="4"/>
      <dgm:spPr/>
      <dgm:t>
        <a:bodyPr/>
        <a:lstStyle/>
        <a:p>
          <a:endParaRPr lang="zh-TW" altLang="en-US"/>
        </a:p>
      </dgm:t>
    </dgm:pt>
    <dgm:pt modelId="{F193B9D9-5D57-4724-976C-6A65F9F02003}" type="pres">
      <dgm:prSet presAssocID="{25287E74-7C25-4E8B-A2FE-49FFB94865EC}" presName="root2" presStyleCnt="0"/>
      <dgm:spPr/>
    </dgm:pt>
    <dgm:pt modelId="{B7B9C14A-633E-4C36-9236-C62AD824C519}" type="pres">
      <dgm:prSet presAssocID="{25287E74-7C25-4E8B-A2FE-49FFB94865EC}" presName="LevelTwoTextNode" presStyleLbl="node2" presStyleIdx="3" presStyleCnt="4" custLinFactNeighborX="13576" custLinFactNeighborY="68260">
        <dgm:presLayoutVars>
          <dgm:chPref val="3"/>
        </dgm:presLayoutVars>
      </dgm:prSet>
      <dgm:spPr/>
      <dgm:t>
        <a:bodyPr/>
        <a:lstStyle/>
        <a:p>
          <a:endParaRPr lang="zh-TW" altLang="en-US"/>
        </a:p>
      </dgm:t>
    </dgm:pt>
    <dgm:pt modelId="{E8E457EB-0C35-4FFF-B29F-9EC0DED7ECFE}" type="pres">
      <dgm:prSet presAssocID="{25287E74-7C25-4E8B-A2FE-49FFB94865EC}" presName="level3hierChild" presStyleCnt="0"/>
      <dgm:spPr/>
    </dgm:pt>
    <dgm:pt modelId="{965C6E45-EB66-468B-B3E6-1E471777FFC6}" type="pres">
      <dgm:prSet presAssocID="{DD425F17-F8DB-4801-9D37-1D16D883C7E8}" presName="conn2-1" presStyleLbl="parChTrans1D3" presStyleIdx="3" presStyleCnt="4"/>
      <dgm:spPr/>
      <dgm:t>
        <a:bodyPr/>
        <a:lstStyle/>
        <a:p>
          <a:endParaRPr lang="zh-TW" altLang="en-US"/>
        </a:p>
      </dgm:t>
    </dgm:pt>
    <dgm:pt modelId="{5D1B363E-C090-4134-AEDF-2AA6B39B31EF}" type="pres">
      <dgm:prSet presAssocID="{DD425F17-F8DB-4801-9D37-1D16D883C7E8}" presName="connTx" presStyleLbl="parChTrans1D3" presStyleIdx="3" presStyleCnt="4"/>
      <dgm:spPr/>
      <dgm:t>
        <a:bodyPr/>
        <a:lstStyle/>
        <a:p>
          <a:endParaRPr lang="zh-TW" altLang="en-US"/>
        </a:p>
      </dgm:t>
    </dgm:pt>
    <dgm:pt modelId="{7A2520AD-BF44-4D95-AE36-E1D39F1D31CF}" type="pres">
      <dgm:prSet presAssocID="{64A6788F-B6B1-4E89-957F-30E61DB41807}" presName="root2" presStyleCnt="0"/>
      <dgm:spPr/>
    </dgm:pt>
    <dgm:pt modelId="{B58945DF-DC94-48D2-8B4F-AB8AC59876BC}" type="pres">
      <dgm:prSet presAssocID="{64A6788F-B6B1-4E89-957F-30E61DB41807}" presName="LevelTwoTextNode" presStyleLbl="node3" presStyleIdx="3" presStyleCnt="4" custLinFactNeighborX="21685" custLinFactNeighborY="67889">
        <dgm:presLayoutVars>
          <dgm:chPref val="3"/>
        </dgm:presLayoutVars>
      </dgm:prSet>
      <dgm:spPr/>
      <dgm:t>
        <a:bodyPr/>
        <a:lstStyle/>
        <a:p>
          <a:endParaRPr lang="zh-TW" altLang="en-US"/>
        </a:p>
      </dgm:t>
    </dgm:pt>
    <dgm:pt modelId="{500359C2-02CE-46CB-8021-A38904E34A0A}" type="pres">
      <dgm:prSet presAssocID="{64A6788F-B6B1-4E89-957F-30E61DB41807}" presName="level3hierChild" presStyleCnt="0"/>
      <dgm:spPr/>
    </dgm:pt>
  </dgm:ptLst>
  <dgm:cxnLst>
    <dgm:cxn modelId="{0085B1CC-65E0-4A47-9C6E-3BAA9206A246}" type="presOf" srcId="{92620D80-74CD-4A4C-BB5F-199ACC2CD219}" destId="{B91D9A2A-3CEF-4C17-8047-CEF465364D38}" srcOrd="0" destOrd="0" presId="urn:microsoft.com/office/officeart/2005/8/layout/hierarchy2"/>
    <dgm:cxn modelId="{E32BA13F-4922-4A04-A42E-515E046AAF4C}" type="presOf" srcId="{7158FA2D-FCE9-4756-9A58-08428E25389D}" destId="{F3B3A93C-626A-4D1A-A4BD-81335F4815DB}" srcOrd="0" destOrd="0" presId="urn:microsoft.com/office/officeart/2005/8/layout/hierarchy2"/>
    <dgm:cxn modelId="{C858FC0B-BB67-41F2-BDF3-C1C6E7120029}" type="presOf" srcId="{64A6788F-B6B1-4E89-957F-30E61DB41807}" destId="{B58945DF-DC94-48D2-8B4F-AB8AC59876BC}" srcOrd="0" destOrd="0" presId="urn:microsoft.com/office/officeart/2005/8/layout/hierarchy2"/>
    <dgm:cxn modelId="{081F5669-5782-4FA0-86F2-962013D9C711}" type="presOf" srcId="{41E95487-30E3-4DED-BA1A-561E3AE48215}" destId="{7E8FC2F9-AB4D-4248-BFF8-67ED4B8505E4}" srcOrd="0" destOrd="0" presId="urn:microsoft.com/office/officeart/2005/8/layout/hierarchy2"/>
    <dgm:cxn modelId="{A50D60F2-A572-4CEE-8706-D8346E701C32}" srcId="{7158FA2D-FCE9-4756-9A58-08428E25389D}" destId="{14E14442-7A9C-428E-81E0-6B1139022044}" srcOrd="1" destOrd="0" parTransId="{C23EAB0E-7CEE-4DD0-9011-4C6187B8F697}" sibTransId="{1A979DF7-11DF-4F1B-9643-F55F7CDA19B7}"/>
    <dgm:cxn modelId="{7FC64D30-77FE-4B75-9CA5-0B096C7FD3C0}" type="presOf" srcId="{C23EAB0E-7CEE-4DD0-9011-4C6187B8F697}" destId="{E6D88C88-53B3-4647-AA36-0A92511FD919}" srcOrd="1" destOrd="0" presId="urn:microsoft.com/office/officeart/2005/8/layout/hierarchy2"/>
    <dgm:cxn modelId="{F0BDF743-A1DD-453A-86B1-E2483039D7AB}" type="presOf" srcId="{C23EAB0E-7CEE-4DD0-9011-4C6187B8F697}" destId="{698197D3-733B-410D-A302-28D0967489E6}" srcOrd="0" destOrd="0" presId="urn:microsoft.com/office/officeart/2005/8/layout/hierarchy2"/>
    <dgm:cxn modelId="{1DA5C18A-FDE0-4A19-9BC0-7C0997ABA0C6}" type="presOf" srcId="{14E14442-7A9C-428E-81E0-6B1139022044}" destId="{163C682B-D065-4E5B-8B19-0A73C27F13BD}" srcOrd="0" destOrd="0" presId="urn:microsoft.com/office/officeart/2005/8/layout/hierarchy2"/>
    <dgm:cxn modelId="{3C7FC02D-E9D2-40AD-BD11-89C50F5CDA55}" srcId="{4FD52DDB-3B82-4480-BB9D-0FED1828E7E2}" destId="{7158FA2D-FCE9-4756-9A58-08428E25389D}" srcOrd="0" destOrd="0" parTransId="{EBFEE2E4-F5DD-4696-B23C-71070A356038}" sibTransId="{488E85E5-196F-40D6-81CF-BD06C9FB78DB}"/>
    <dgm:cxn modelId="{69E97FD3-6B99-4CA1-9C94-55DA224AF1DD}" type="presOf" srcId="{D71151C8-5522-4DAA-BC3C-3962072C38B4}" destId="{4CFD5CC8-E73F-4B25-9777-971AF5D952EE}" srcOrd="1" destOrd="0" presId="urn:microsoft.com/office/officeart/2005/8/layout/hierarchy2"/>
    <dgm:cxn modelId="{5F7E0CEE-EEF0-422C-A50C-A09122129954}" srcId="{7158FA2D-FCE9-4756-9A58-08428E25389D}" destId="{25287E74-7C25-4E8B-A2FE-49FFB94865EC}" srcOrd="3" destOrd="0" parTransId="{76E24C0C-44B9-467B-864C-C34B85D51A64}" sibTransId="{5E44858C-2A2B-4918-AA9B-F3C3E90A0987}"/>
    <dgm:cxn modelId="{0E654DEA-4FE7-4A89-B1D8-522666DA7ACA}" type="presOf" srcId="{FAF57318-67B5-44BC-A118-C9AB6D5C3404}" destId="{6C10706B-7073-4CBD-8733-4E9B795DE715}" srcOrd="1" destOrd="0" presId="urn:microsoft.com/office/officeart/2005/8/layout/hierarchy2"/>
    <dgm:cxn modelId="{B1995C6E-4E0C-41DE-8342-F7CFA057F545}" type="presOf" srcId="{ABE77674-EE83-4FD1-BAD9-DE59845B72E9}" destId="{E9FCED1B-4373-465F-9ABE-373B1893822F}" srcOrd="1" destOrd="0" presId="urn:microsoft.com/office/officeart/2005/8/layout/hierarchy2"/>
    <dgm:cxn modelId="{3467182F-EBD5-4F84-BA62-61D3390060FD}" type="presOf" srcId="{D1C59448-6C86-4154-AFE0-36093983D9F0}" destId="{1AE8F2DC-64E3-4FC3-821C-5C335E2F42A6}" srcOrd="1" destOrd="0" presId="urn:microsoft.com/office/officeart/2005/8/layout/hierarchy2"/>
    <dgm:cxn modelId="{131F6C04-6DF1-44D5-9E48-6C0321475A9A}" type="presOf" srcId="{F05860F1-AF86-4F13-A7AD-8D037E627DB6}" destId="{7FD9702D-209F-4B54-82CC-1CAAB4194848}" srcOrd="0" destOrd="0" presId="urn:microsoft.com/office/officeart/2005/8/layout/hierarchy2"/>
    <dgm:cxn modelId="{81A7A811-3E0A-4DAB-84EA-18F776859AE6}" type="presOf" srcId="{76E24C0C-44B9-467B-864C-C34B85D51A64}" destId="{B0EADFC1-C574-44BF-91A4-B943A801F5AE}" srcOrd="1" destOrd="0" presId="urn:microsoft.com/office/officeart/2005/8/layout/hierarchy2"/>
    <dgm:cxn modelId="{5FC09FA5-7C49-466D-BFCE-DF7311575578}" type="presOf" srcId="{FAF57318-67B5-44BC-A118-C9AB6D5C3404}" destId="{BC38CC36-8404-4C67-AEE3-D94DEBCB5502}" srcOrd="0" destOrd="0" presId="urn:microsoft.com/office/officeart/2005/8/layout/hierarchy2"/>
    <dgm:cxn modelId="{4E106CDF-E649-498B-BB45-7F730C78B86B}" srcId="{2E7496BF-B95C-40D9-80E5-AF5619846E95}" destId="{F05860F1-AF86-4F13-A7AD-8D037E627DB6}" srcOrd="0" destOrd="0" parTransId="{D71151C8-5522-4DAA-BC3C-3962072C38B4}" sibTransId="{8DDFB7FB-D7ED-4DFE-820F-C9FA495E88CD}"/>
    <dgm:cxn modelId="{EE319DDB-8D64-4AF7-B1FD-9F46DD1729C3}" type="presOf" srcId="{A8A34D30-DDDC-4219-B91A-615802ED86CE}" destId="{208E4B42-D57A-45D3-87FB-E1479FF97E36}" srcOrd="0" destOrd="0" presId="urn:microsoft.com/office/officeart/2005/8/layout/hierarchy2"/>
    <dgm:cxn modelId="{8D194650-83DF-4573-ADB5-9692BAF7F45E}" type="presOf" srcId="{25287E74-7C25-4E8B-A2FE-49FFB94865EC}" destId="{B7B9C14A-633E-4C36-9236-C62AD824C519}" srcOrd="0" destOrd="0" presId="urn:microsoft.com/office/officeart/2005/8/layout/hierarchy2"/>
    <dgm:cxn modelId="{F9FC8D14-7930-4382-96EE-3D15FA5B307F}" type="presOf" srcId="{D71151C8-5522-4DAA-BC3C-3962072C38B4}" destId="{7FC900DE-CDB6-42CB-BCF6-E4BF46AF0AD6}" srcOrd="0" destOrd="0" presId="urn:microsoft.com/office/officeart/2005/8/layout/hierarchy2"/>
    <dgm:cxn modelId="{4E7B23CB-15BA-4093-A9B3-BBCF25B20E87}" srcId="{25287E74-7C25-4E8B-A2FE-49FFB94865EC}" destId="{64A6788F-B6B1-4E89-957F-30E61DB41807}" srcOrd="0" destOrd="0" parTransId="{DD425F17-F8DB-4801-9D37-1D16D883C7E8}" sibTransId="{19230FF0-51FF-406E-B7CA-A63AB32AF8AA}"/>
    <dgm:cxn modelId="{A2D90DF7-F81A-4299-A828-FC6549DC8BF0}" type="presOf" srcId="{4FD52DDB-3B82-4480-BB9D-0FED1828E7E2}" destId="{FE9F70D8-A6F1-448C-B118-6E5678735980}" srcOrd="0" destOrd="0" presId="urn:microsoft.com/office/officeart/2005/8/layout/hierarchy2"/>
    <dgm:cxn modelId="{6AB07B0B-CBE5-4053-AC41-47CE5CDD76B5}" type="presOf" srcId="{76E24C0C-44B9-467B-864C-C34B85D51A64}" destId="{000A7F9A-6FEB-4F2C-A91E-9F0E22AE4369}" srcOrd="0" destOrd="0" presId="urn:microsoft.com/office/officeart/2005/8/layout/hierarchy2"/>
    <dgm:cxn modelId="{666F3F5F-FB49-4FD8-9863-58EBCABF3532}" srcId="{41E95487-30E3-4DED-BA1A-561E3AE48215}" destId="{92620D80-74CD-4A4C-BB5F-199ACC2CD219}" srcOrd="0" destOrd="0" parTransId="{ABE77674-EE83-4FD1-BAD9-DE59845B72E9}" sibTransId="{33AD7A18-F90A-49C1-A3DC-4D8CA194E376}"/>
    <dgm:cxn modelId="{2BFE7387-FABA-4AD3-84C6-7D4BA4DE5EA6}" type="presOf" srcId="{ABE77674-EE83-4FD1-BAD9-DE59845B72E9}" destId="{1EA834A5-CEDE-4E41-BD09-4524FF739E13}" srcOrd="0" destOrd="0" presId="urn:microsoft.com/office/officeart/2005/8/layout/hierarchy2"/>
    <dgm:cxn modelId="{9B6FD447-11C8-4CEA-9AB8-71FA39322348}" srcId="{14E14442-7A9C-428E-81E0-6B1139022044}" destId="{A8A34D30-DDDC-4219-B91A-615802ED86CE}" srcOrd="0" destOrd="0" parTransId="{FAF57318-67B5-44BC-A118-C9AB6D5C3404}" sibTransId="{FA4B4B3D-B064-4E8F-AE9C-1503A8B1A33F}"/>
    <dgm:cxn modelId="{D73B311B-4EB6-481E-9CD3-DB694AB26FFD}" type="presOf" srcId="{DD425F17-F8DB-4801-9D37-1D16D883C7E8}" destId="{5D1B363E-C090-4134-AEDF-2AA6B39B31EF}" srcOrd="1" destOrd="0" presId="urn:microsoft.com/office/officeart/2005/8/layout/hierarchy2"/>
    <dgm:cxn modelId="{F7FB0575-987A-499E-AAC2-11E93483B0D1}" srcId="{7158FA2D-FCE9-4756-9A58-08428E25389D}" destId="{41E95487-30E3-4DED-BA1A-561E3AE48215}" srcOrd="2" destOrd="0" parTransId="{D1C59448-6C86-4154-AFE0-36093983D9F0}" sibTransId="{0C25C732-022D-4C08-969A-42D8AA26975C}"/>
    <dgm:cxn modelId="{21078B08-2514-400F-A8A1-A23C2DFF4C1E}" type="presOf" srcId="{2E7496BF-B95C-40D9-80E5-AF5619846E95}" destId="{23C1437B-25A6-4950-AF54-FC0FEC466499}" srcOrd="0" destOrd="0" presId="urn:microsoft.com/office/officeart/2005/8/layout/hierarchy2"/>
    <dgm:cxn modelId="{FC96C416-EDA8-4D3E-853C-11C6A741C861}" type="presOf" srcId="{58686D8A-BA84-4506-9319-D476EAE70D6D}" destId="{59D73567-E898-4142-9123-EF10552D642D}" srcOrd="0" destOrd="0" presId="urn:microsoft.com/office/officeart/2005/8/layout/hierarchy2"/>
    <dgm:cxn modelId="{82DF51DF-CCC9-4F0E-9641-27FEC8DD4D96}" type="presOf" srcId="{DD425F17-F8DB-4801-9D37-1D16D883C7E8}" destId="{965C6E45-EB66-468B-B3E6-1E471777FFC6}" srcOrd="0" destOrd="0" presId="urn:microsoft.com/office/officeart/2005/8/layout/hierarchy2"/>
    <dgm:cxn modelId="{B555049B-313F-4BCF-9D93-2B1512F65D5A}" type="presOf" srcId="{D1C59448-6C86-4154-AFE0-36093983D9F0}" destId="{DE63B80C-3BF0-4F45-ABC9-0BE486EE9D63}" srcOrd="0" destOrd="0" presId="urn:microsoft.com/office/officeart/2005/8/layout/hierarchy2"/>
    <dgm:cxn modelId="{67FA11F5-CC6C-4E7F-9265-75DAEA530100}" srcId="{7158FA2D-FCE9-4756-9A58-08428E25389D}" destId="{2E7496BF-B95C-40D9-80E5-AF5619846E95}" srcOrd="0" destOrd="0" parTransId="{58686D8A-BA84-4506-9319-D476EAE70D6D}" sibTransId="{1653CC2D-0FD6-48B0-9BF2-F3658DEA143E}"/>
    <dgm:cxn modelId="{79A36236-5201-4D8F-ABFF-C5490C2657C8}" type="presOf" srcId="{58686D8A-BA84-4506-9319-D476EAE70D6D}" destId="{D08311B0-D436-4063-9054-9C204D173DCB}" srcOrd="1" destOrd="0" presId="urn:microsoft.com/office/officeart/2005/8/layout/hierarchy2"/>
    <dgm:cxn modelId="{1FE86A03-EC67-4C91-BB90-5CCCE1E223E0}" type="presParOf" srcId="{FE9F70D8-A6F1-448C-B118-6E5678735980}" destId="{21D90531-6652-42BE-87AB-C7FBB262ACB4}" srcOrd="0" destOrd="0" presId="urn:microsoft.com/office/officeart/2005/8/layout/hierarchy2"/>
    <dgm:cxn modelId="{29B6F1A6-7627-4C3F-9348-FD4BA6B9B1FA}" type="presParOf" srcId="{21D90531-6652-42BE-87AB-C7FBB262ACB4}" destId="{F3B3A93C-626A-4D1A-A4BD-81335F4815DB}" srcOrd="0" destOrd="0" presId="urn:microsoft.com/office/officeart/2005/8/layout/hierarchy2"/>
    <dgm:cxn modelId="{2815D1A7-B3D2-44DB-97DB-831E4A667012}" type="presParOf" srcId="{21D90531-6652-42BE-87AB-C7FBB262ACB4}" destId="{A04E1A00-EFAC-4EE4-8DB8-E0069A6AA898}" srcOrd="1" destOrd="0" presId="urn:microsoft.com/office/officeart/2005/8/layout/hierarchy2"/>
    <dgm:cxn modelId="{353B306F-524B-4EF4-89AE-DA49B07619C0}" type="presParOf" srcId="{A04E1A00-EFAC-4EE4-8DB8-E0069A6AA898}" destId="{59D73567-E898-4142-9123-EF10552D642D}" srcOrd="0" destOrd="0" presId="urn:microsoft.com/office/officeart/2005/8/layout/hierarchy2"/>
    <dgm:cxn modelId="{25FEEE9E-6105-4EC8-966A-FFC30555948B}" type="presParOf" srcId="{59D73567-E898-4142-9123-EF10552D642D}" destId="{D08311B0-D436-4063-9054-9C204D173DCB}" srcOrd="0" destOrd="0" presId="urn:microsoft.com/office/officeart/2005/8/layout/hierarchy2"/>
    <dgm:cxn modelId="{6DB2DA4C-8024-4E4B-B423-BE564434EA75}" type="presParOf" srcId="{A04E1A00-EFAC-4EE4-8DB8-E0069A6AA898}" destId="{C5C376F7-0F20-4AF0-B64E-A00422F75CA8}" srcOrd="1" destOrd="0" presId="urn:microsoft.com/office/officeart/2005/8/layout/hierarchy2"/>
    <dgm:cxn modelId="{4C9D885B-70C3-4701-B491-BE00702077DF}" type="presParOf" srcId="{C5C376F7-0F20-4AF0-B64E-A00422F75CA8}" destId="{23C1437B-25A6-4950-AF54-FC0FEC466499}" srcOrd="0" destOrd="0" presId="urn:microsoft.com/office/officeart/2005/8/layout/hierarchy2"/>
    <dgm:cxn modelId="{6502EDF8-D0C1-4869-9B95-E686E3C47F71}" type="presParOf" srcId="{C5C376F7-0F20-4AF0-B64E-A00422F75CA8}" destId="{B2545260-E181-4807-9F03-FA9B9B2CCFDC}" srcOrd="1" destOrd="0" presId="urn:microsoft.com/office/officeart/2005/8/layout/hierarchy2"/>
    <dgm:cxn modelId="{67F5F05E-266F-4E77-9C39-074A8DC2BE71}" type="presParOf" srcId="{B2545260-E181-4807-9F03-FA9B9B2CCFDC}" destId="{7FC900DE-CDB6-42CB-BCF6-E4BF46AF0AD6}" srcOrd="0" destOrd="0" presId="urn:microsoft.com/office/officeart/2005/8/layout/hierarchy2"/>
    <dgm:cxn modelId="{C9BF87A4-6FA7-4808-955F-AD4E6DCB0350}" type="presParOf" srcId="{7FC900DE-CDB6-42CB-BCF6-E4BF46AF0AD6}" destId="{4CFD5CC8-E73F-4B25-9777-971AF5D952EE}" srcOrd="0" destOrd="0" presId="urn:microsoft.com/office/officeart/2005/8/layout/hierarchy2"/>
    <dgm:cxn modelId="{E7B50466-424B-40BD-A297-16E0573CD0CC}" type="presParOf" srcId="{B2545260-E181-4807-9F03-FA9B9B2CCFDC}" destId="{00F6624F-F8CD-49AC-B88F-D87E49137367}" srcOrd="1" destOrd="0" presId="urn:microsoft.com/office/officeart/2005/8/layout/hierarchy2"/>
    <dgm:cxn modelId="{5C8F97AD-85F0-446C-8CB5-72EF7878FC8D}" type="presParOf" srcId="{00F6624F-F8CD-49AC-B88F-D87E49137367}" destId="{7FD9702D-209F-4B54-82CC-1CAAB4194848}" srcOrd="0" destOrd="0" presId="urn:microsoft.com/office/officeart/2005/8/layout/hierarchy2"/>
    <dgm:cxn modelId="{C365C960-4CEC-4ABA-A804-2F413416F7DE}" type="presParOf" srcId="{00F6624F-F8CD-49AC-B88F-D87E49137367}" destId="{FD87F17F-6525-479B-9D8B-57901BA69ADB}" srcOrd="1" destOrd="0" presId="urn:microsoft.com/office/officeart/2005/8/layout/hierarchy2"/>
    <dgm:cxn modelId="{8DDF8DDC-EF27-4D27-BA9E-DC2216D3886D}" type="presParOf" srcId="{A04E1A00-EFAC-4EE4-8DB8-E0069A6AA898}" destId="{698197D3-733B-410D-A302-28D0967489E6}" srcOrd="2" destOrd="0" presId="urn:microsoft.com/office/officeart/2005/8/layout/hierarchy2"/>
    <dgm:cxn modelId="{82E045B4-933C-4441-B166-25B6DA209AD6}" type="presParOf" srcId="{698197D3-733B-410D-A302-28D0967489E6}" destId="{E6D88C88-53B3-4647-AA36-0A92511FD919}" srcOrd="0" destOrd="0" presId="urn:microsoft.com/office/officeart/2005/8/layout/hierarchy2"/>
    <dgm:cxn modelId="{2869FF2F-CB33-45A8-BA74-2204D6B0EC88}" type="presParOf" srcId="{A04E1A00-EFAC-4EE4-8DB8-E0069A6AA898}" destId="{6F4F1978-2ED9-4478-9D7C-9BA139FC4DD2}" srcOrd="3" destOrd="0" presId="urn:microsoft.com/office/officeart/2005/8/layout/hierarchy2"/>
    <dgm:cxn modelId="{867114CE-3042-400F-A1EE-2BF16B652C27}" type="presParOf" srcId="{6F4F1978-2ED9-4478-9D7C-9BA139FC4DD2}" destId="{163C682B-D065-4E5B-8B19-0A73C27F13BD}" srcOrd="0" destOrd="0" presId="urn:microsoft.com/office/officeart/2005/8/layout/hierarchy2"/>
    <dgm:cxn modelId="{079326A6-694B-4867-A2BC-A473A60E6CD6}" type="presParOf" srcId="{6F4F1978-2ED9-4478-9D7C-9BA139FC4DD2}" destId="{01CCA352-190F-42EC-B738-BE32A742D37C}" srcOrd="1" destOrd="0" presId="urn:microsoft.com/office/officeart/2005/8/layout/hierarchy2"/>
    <dgm:cxn modelId="{6135711F-4236-4C81-A06C-C102349AABB1}" type="presParOf" srcId="{01CCA352-190F-42EC-B738-BE32A742D37C}" destId="{BC38CC36-8404-4C67-AEE3-D94DEBCB5502}" srcOrd="0" destOrd="0" presId="urn:microsoft.com/office/officeart/2005/8/layout/hierarchy2"/>
    <dgm:cxn modelId="{F6E93E08-906C-4CF5-B00B-7F209A389CB1}" type="presParOf" srcId="{BC38CC36-8404-4C67-AEE3-D94DEBCB5502}" destId="{6C10706B-7073-4CBD-8733-4E9B795DE715}" srcOrd="0" destOrd="0" presId="urn:microsoft.com/office/officeart/2005/8/layout/hierarchy2"/>
    <dgm:cxn modelId="{DEE2C2E4-C7A3-4705-ABAB-104BF3805CCB}" type="presParOf" srcId="{01CCA352-190F-42EC-B738-BE32A742D37C}" destId="{E415C446-93D8-4CB7-BE61-B4A36E6745F6}" srcOrd="1" destOrd="0" presId="urn:microsoft.com/office/officeart/2005/8/layout/hierarchy2"/>
    <dgm:cxn modelId="{86800101-1B32-41C1-BD88-3D4CEFD63122}" type="presParOf" srcId="{E415C446-93D8-4CB7-BE61-B4A36E6745F6}" destId="{208E4B42-D57A-45D3-87FB-E1479FF97E36}" srcOrd="0" destOrd="0" presId="urn:microsoft.com/office/officeart/2005/8/layout/hierarchy2"/>
    <dgm:cxn modelId="{8C47DB0B-FB5B-4ED3-8129-1B4DF801F035}" type="presParOf" srcId="{E415C446-93D8-4CB7-BE61-B4A36E6745F6}" destId="{CFF48FBD-F56F-455B-B0FB-95B00A06B9B3}" srcOrd="1" destOrd="0" presId="urn:microsoft.com/office/officeart/2005/8/layout/hierarchy2"/>
    <dgm:cxn modelId="{4D21AA43-337B-4C81-834E-1CE3A4414B64}" type="presParOf" srcId="{A04E1A00-EFAC-4EE4-8DB8-E0069A6AA898}" destId="{DE63B80C-3BF0-4F45-ABC9-0BE486EE9D63}" srcOrd="4" destOrd="0" presId="urn:microsoft.com/office/officeart/2005/8/layout/hierarchy2"/>
    <dgm:cxn modelId="{54F4D928-9D97-43DE-BCF8-7385AC5252F4}" type="presParOf" srcId="{DE63B80C-3BF0-4F45-ABC9-0BE486EE9D63}" destId="{1AE8F2DC-64E3-4FC3-821C-5C335E2F42A6}" srcOrd="0" destOrd="0" presId="urn:microsoft.com/office/officeart/2005/8/layout/hierarchy2"/>
    <dgm:cxn modelId="{FE7186A3-4EDE-4E9A-94DE-5033B8E5AD33}" type="presParOf" srcId="{A04E1A00-EFAC-4EE4-8DB8-E0069A6AA898}" destId="{32FC8566-A3D3-43DE-99AD-5DE38CCA9B3B}" srcOrd="5" destOrd="0" presId="urn:microsoft.com/office/officeart/2005/8/layout/hierarchy2"/>
    <dgm:cxn modelId="{CFDE7F03-1074-4E2B-B16C-BCDA61866908}" type="presParOf" srcId="{32FC8566-A3D3-43DE-99AD-5DE38CCA9B3B}" destId="{7E8FC2F9-AB4D-4248-BFF8-67ED4B8505E4}" srcOrd="0" destOrd="0" presId="urn:microsoft.com/office/officeart/2005/8/layout/hierarchy2"/>
    <dgm:cxn modelId="{52A5E365-2EEA-4FE8-BAEE-4FCC13161D00}" type="presParOf" srcId="{32FC8566-A3D3-43DE-99AD-5DE38CCA9B3B}" destId="{4B000B45-D29B-4913-8960-99992DA71FA7}" srcOrd="1" destOrd="0" presId="urn:microsoft.com/office/officeart/2005/8/layout/hierarchy2"/>
    <dgm:cxn modelId="{986BAF29-230C-45A3-972B-44317373B8AF}" type="presParOf" srcId="{4B000B45-D29B-4913-8960-99992DA71FA7}" destId="{1EA834A5-CEDE-4E41-BD09-4524FF739E13}" srcOrd="0" destOrd="0" presId="urn:microsoft.com/office/officeart/2005/8/layout/hierarchy2"/>
    <dgm:cxn modelId="{9E0FEC09-C51D-40C6-8B81-B5B188C3EE27}" type="presParOf" srcId="{1EA834A5-CEDE-4E41-BD09-4524FF739E13}" destId="{E9FCED1B-4373-465F-9ABE-373B1893822F}" srcOrd="0" destOrd="0" presId="urn:microsoft.com/office/officeart/2005/8/layout/hierarchy2"/>
    <dgm:cxn modelId="{003A966B-1786-4DD0-ABA9-DCAB88727E5C}" type="presParOf" srcId="{4B000B45-D29B-4913-8960-99992DA71FA7}" destId="{1141F63D-86A5-4970-A2F2-15388820DE2F}" srcOrd="1" destOrd="0" presId="urn:microsoft.com/office/officeart/2005/8/layout/hierarchy2"/>
    <dgm:cxn modelId="{71806207-8931-4D95-9131-4C16BE70913D}" type="presParOf" srcId="{1141F63D-86A5-4970-A2F2-15388820DE2F}" destId="{B91D9A2A-3CEF-4C17-8047-CEF465364D38}" srcOrd="0" destOrd="0" presId="urn:microsoft.com/office/officeart/2005/8/layout/hierarchy2"/>
    <dgm:cxn modelId="{D5BB59A6-1E11-4118-99C0-5FA7ED1E37C1}" type="presParOf" srcId="{1141F63D-86A5-4970-A2F2-15388820DE2F}" destId="{B391E9D5-F3DE-4FEA-B325-1589737A08F4}" srcOrd="1" destOrd="0" presId="urn:microsoft.com/office/officeart/2005/8/layout/hierarchy2"/>
    <dgm:cxn modelId="{EB4C58F4-2ECB-4ABB-B7A5-E30E0ABAA53A}" type="presParOf" srcId="{A04E1A00-EFAC-4EE4-8DB8-E0069A6AA898}" destId="{000A7F9A-6FEB-4F2C-A91E-9F0E22AE4369}" srcOrd="6" destOrd="0" presId="urn:microsoft.com/office/officeart/2005/8/layout/hierarchy2"/>
    <dgm:cxn modelId="{DFA6E742-6620-4737-9A42-A1913F3C9D21}" type="presParOf" srcId="{000A7F9A-6FEB-4F2C-A91E-9F0E22AE4369}" destId="{B0EADFC1-C574-44BF-91A4-B943A801F5AE}" srcOrd="0" destOrd="0" presId="urn:microsoft.com/office/officeart/2005/8/layout/hierarchy2"/>
    <dgm:cxn modelId="{95990FF5-7AAB-478A-BB11-3F18AC8BDFC2}" type="presParOf" srcId="{A04E1A00-EFAC-4EE4-8DB8-E0069A6AA898}" destId="{F193B9D9-5D57-4724-976C-6A65F9F02003}" srcOrd="7" destOrd="0" presId="urn:microsoft.com/office/officeart/2005/8/layout/hierarchy2"/>
    <dgm:cxn modelId="{1F4E6DFA-9E13-45CB-9DA2-C5FA99A458C9}" type="presParOf" srcId="{F193B9D9-5D57-4724-976C-6A65F9F02003}" destId="{B7B9C14A-633E-4C36-9236-C62AD824C519}" srcOrd="0" destOrd="0" presId="urn:microsoft.com/office/officeart/2005/8/layout/hierarchy2"/>
    <dgm:cxn modelId="{6C396750-EB1D-43B6-9DBB-831807DC80CE}" type="presParOf" srcId="{F193B9D9-5D57-4724-976C-6A65F9F02003}" destId="{E8E457EB-0C35-4FFF-B29F-9EC0DED7ECFE}" srcOrd="1" destOrd="0" presId="urn:microsoft.com/office/officeart/2005/8/layout/hierarchy2"/>
    <dgm:cxn modelId="{9141B627-5786-4BEA-B7C9-EA973A929AB1}" type="presParOf" srcId="{E8E457EB-0C35-4FFF-B29F-9EC0DED7ECFE}" destId="{965C6E45-EB66-468B-B3E6-1E471777FFC6}" srcOrd="0" destOrd="0" presId="urn:microsoft.com/office/officeart/2005/8/layout/hierarchy2"/>
    <dgm:cxn modelId="{258619C5-1FC2-477C-A59D-D100DDD02002}" type="presParOf" srcId="{965C6E45-EB66-468B-B3E6-1E471777FFC6}" destId="{5D1B363E-C090-4134-AEDF-2AA6B39B31EF}" srcOrd="0" destOrd="0" presId="urn:microsoft.com/office/officeart/2005/8/layout/hierarchy2"/>
    <dgm:cxn modelId="{385143F9-4590-48F9-9010-634B6CF0F4BB}" type="presParOf" srcId="{E8E457EB-0C35-4FFF-B29F-9EC0DED7ECFE}" destId="{7A2520AD-BF44-4D95-AE36-E1D39F1D31CF}" srcOrd="1" destOrd="0" presId="urn:microsoft.com/office/officeart/2005/8/layout/hierarchy2"/>
    <dgm:cxn modelId="{F018208E-5BE8-4563-882F-1BEA2E518D8D}" type="presParOf" srcId="{7A2520AD-BF44-4D95-AE36-E1D39F1D31CF}" destId="{B58945DF-DC94-48D2-8B4F-AB8AC59876BC}" srcOrd="0" destOrd="0" presId="urn:microsoft.com/office/officeart/2005/8/layout/hierarchy2"/>
    <dgm:cxn modelId="{6D1DE49B-1C50-47E9-9CDB-9ADF1B0C642E}" type="presParOf" srcId="{7A2520AD-BF44-4D95-AE36-E1D39F1D31CF}" destId="{500359C2-02CE-46CB-8021-A38904E34A0A}"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FD52DDB-3B82-4480-BB9D-0FED1828E7E2}"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zh-TW" altLang="en-US"/>
        </a:p>
      </dgm:t>
    </dgm:pt>
    <dgm:pt modelId="{7158FA2D-FCE9-4756-9A58-08428E25389D}">
      <dgm:prSet phldrT="[文字]" custT="1"/>
      <dgm:spPr>
        <a:solidFill>
          <a:schemeClr val="accent1">
            <a:lumMod val="50000"/>
          </a:schemeClr>
        </a:solidFill>
      </dgm:spPr>
      <dgm:t>
        <a:bodyPr/>
        <a:lstStyle/>
        <a:p>
          <a:r>
            <a:rPr lang="zh-TW" altLang="en-US" sz="1600" b="1" dirty="0" smtClean="0"/>
            <a:t>全球暖化</a:t>
          </a:r>
          <a:endParaRPr lang="zh-TW" altLang="en-US" sz="1600" b="1" dirty="0"/>
        </a:p>
      </dgm:t>
    </dgm:pt>
    <dgm:pt modelId="{EBFEE2E4-F5DD-4696-B23C-71070A356038}" type="parTrans" cxnId="{3C7FC02D-E9D2-40AD-BD11-89C50F5CDA55}">
      <dgm:prSet/>
      <dgm:spPr/>
      <dgm:t>
        <a:bodyPr/>
        <a:lstStyle/>
        <a:p>
          <a:endParaRPr lang="zh-TW" altLang="en-US" sz="1600" b="1"/>
        </a:p>
      </dgm:t>
    </dgm:pt>
    <dgm:pt modelId="{488E85E5-196F-40D6-81CF-BD06C9FB78DB}" type="sibTrans" cxnId="{3C7FC02D-E9D2-40AD-BD11-89C50F5CDA55}">
      <dgm:prSet/>
      <dgm:spPr/>
      <dgm:t>
        <a:bodyPr/>
        <a:lstStyle/>
        <a:p>
          <a:endParaRPr lang="zh-TW" altLang="en-US" sz="1600" b="1"/>
        </a:p>
      </dgm:t>
    </dgm:pt>
    <dgm:pt modelId="{75B981CD-14C7-4033-9A8E-942FA8407BD2}">
      <dgm:prSet custT="1"/>
      <dgm:spPr/>
      <dgm:t>
        <a:bodyPr/>
        <a:lstStyle/>
        <a:p>
          <a:r>
            <a:rPr lang="zh-TW" altLang="en-US" sz="1600" b="1" dirty="0" smtClean="0"/>
            <a:t>太陽熱量難以散去</a:t>
          </a:r>
          <a:endParaRPr lang="zh-TW" altLang="en-US" sz="1600" b="1" dirty="0"/>
        </a:p>
      </dgm:t>
    </dgm:pt>
    <dgm:pt modelId="{00BF0A49-72D7-44A2-A918-24641D158EAA}" type="parTrans" cxnId="{6172D868-B3E8-48A8-AA78-CD63B2831E70}">
      <dgm:prSet custT="1"/>
      <dgm:spPr>
        <a:ln>
          <a:headEnd type="arrow" w="med" len="med"/>
          <a:tailEnd type="none" w="med" len="med"/>
        </a:ln>
      </dgm:spPr>
      <dgm:t>
        <a:bodyPr/>
        <a:lstStyle/>
        <a:p>
          <a:endParaRPr lang="zh-TW" altLang="en-US" sz="1600" b="1"/>
        </a:p>
      </dgm:t>
    </dgm:pt>
    <dgm:pt modelId="{D36570B5-D76A-458C-B79A-3B263862ABCB}" type="sibTrans" cxnId="{6172D868-B3E8-48A8-AA78-CD63B2831E70}">
      <dgm:prSet/>
      <dgm:spPr/>
      <dgm:t>
        <a:bodyPr/>
        <a:lstStyle/>
        <a:p>
          <a:endParaRPr lang="zh-TW" altLang="en-US" sz="1600" b="1"/>
        </a:p>
      </dgm:t>
    </dgm:pt>
    <dgm:pt modelId="{4878D58E-29C9-49F9-8328-80BFFD15F8DD}">
      <dgm:prSet phldrT="[文字]" custT="1"/>
      <dgm:spPr/>
      <dgm:t>
        <a:bodyPr/>
        <a:lstStyle/>
        <a:p>
          <a:r>
            <a:rPr lang="zh-TW" altLang="en-US" sz="1600" b="1" dirty="0" smtClean="0"/>
            <a:t>吸收過多太陽輻射</a:t>
          </a:r>
          <a:endParaRPr lang="zh-TW" altLang="en-US" sz="1600" b="1" dirty="0"/>
        </a:p>
      </dgm:t>
    </dgm:pt>
    <dgm:pt modelId="{22705953-8A8C-46F3-AD34-05808824BB8E}" type="parTrans" cxnId="{7CB4E446-BE84-437C-9FC5-0685D86CB806}">
      <dgm:prSet custT="1"/>
      <dgm:spPr>
        <a:ln>
          <a:headEnd type="arrow" w="med" len="med"/>
          <a:tailEnd type="none" w="med" len="med"/>
        </a:ln>
      </dgm:spPr>
      <dgm:t>
        <a:bodyPr/>
        <a:lstStyle/>
        <a:p>
          <a:endParaRPr lang="zh-TW" altLang="en-US" sz="1600" b="1"/>
        </a:p>
      </dgm:t>
    </dgm:pt>
    <dgm:pt modelId="{00A77EF7-982C-41D2-B594-A20B02F3823D}" type="sibTrans" cxnId="{7CB4E446-BE84-437C-9FC5-0685D86CB806}">
      <dgm:prSet/>
      <dgm:spPr/>
      <dgm:t>
        <a:bodyPr/>
        <a:lstStyle/>
        <a:p>
          <a:endParaRPr lang="zh-TW" altLang="en-US" sz="1600" b="1"/>
        </a:p>
      </dgm:t>
    </dgm:pt>
    <dgm:pt modelId="{22944EC2-A7C6-4133-8FE2-3293BFDEC18C}">
      <dgm:prSet phldrT="[文字]" custT="1"/>
      <dgm:spPr/>
      <dgm:t>
        <a:bodyPr/>
        <a:lstStyle/>
        <a:p>
          <a:r>
            <a:rPr lang="zh-TW" altLang="en-US" sz="1600" b="1" dirty="0" smtClean="0">
              <a:latin typeface="+mn-ea"/>
            </a:rPr>
            <a:t>產生過量溫室氣體</a:t>
          </a:r>
          <a:endParaRPr lang="zh-TW" altLang="en-US" sz="1600" b="1" dirty="0"/>
        </a:p>
      </dgm:t>
    </dgm:pt>
    <dgm:pt modelId="{1EE8C476-530B-4CED-9854-A18C1A52BE30}" type="parTrans" cxnId="{3A06F6C9-C8C7-45A8-97C9-82D5338141E4}">
      <dgm:prSet custT="1"/>
      <dgm:spPr>
        <a:ln>
          <a:headEnd type="arrow" w="med" len="med"/>
          <a:tailEnd type="none" w="med" len="med"/>
        </a:ln>
      </dgm:spPr>
      <dgm:t>
        <a:bodyPr/>
        <a:lstStyle/>
        <a:p>
          <a:endParaRPr lang="zh-TW" altLang="en-US" sz="1600" b="1"/>
        </a:p>
      </dgm:t>
    </dgm:pt>
    <dgm:pt modelId="{8975B27B-0CB8-4EE1-A319-DA36C58CABBC}" type="sibTrans" cxnId="{3A06F6C9-C8C7-45A8-97C9-82D5338141E4}">
      <dgm:prSet/>
      <dgm:spPr/>
      <dgm:t>
        <a:bodyPr/>
        <a:lstStyle/>
        <a:p>
          <a:endParaRPr lang="zh-TW" altLang="en-US" sz="1600" b="1"/>
        </a:p>
      </dgm:t>
    </dgm:pt>
    <dgm:pt modelId="{2E7496BF-B95C-40D9-80E5-AF5619846E95}">
      <dgm:prSet phldrT="[文字]" custT="1"/>
      <dgm:spPr/>
      <dgm:t>
        <a:bodyPr/>
        <a:lstStyle/>
        <a:p>
          <a:r>
            <a:rPr lang="zh-TW" altLang="en-US" sz="1600" b="1" dirty="0" smtClean="0"/>
            <a:t>過度燃燒化石燃料</a:t>
          </a:r>
          <a:endParaRPr lang="zh-TW" altLang="en-US" sz="1600" b="1" dirty="0"/>
        </a:p>
      </dgm:t>
    </dgm:pt>
    <dgm:pt modelId="{58686D8A-BA84-4506-9319-D476EAE70D6D}" type="parTrans" cxnId="{67FA11F5-CC6C-4E7F-9265-75DAEA530100}">
      <dgm:prSet custT="1"/>
      <dgm:spPr>
        <a:ln>
          <a:headEnd type="arrow" w="med" len="med"/>
          <a:tailEnd type="none" w="med" len="med"/>
        </a:ln>
      </dgm:spPr>
      <dgm:t>
        <a:bodyPr/>
        <a:lstStyle/>
        <a:p>
          <a:endParaRPr lang="zh-TW" altLang="en-US" sz="1600" b="1"/>
        </a:p>
      </dgm:t>
    </dgm:pt>
    <dgm:pt modelId="{1653CC2D-0FD6-48B0-9BF2-F3658DEA143E}" type="sibTrans" cxnId="{67FA11F5-CC6C-4E7F-9265-75DAEA530100}">
      <dgm:prSet/>
      <dgm:spPr/>
      <dgm:t>
        <a:bodyPr/>
        <a:lstStyle/>
        <a:p>
          <a:endParaRPr lang="zh-TW" altLang="en-US" sz="1600" b="1"/>
        </a:p>
      </dgm:t>
    </dgm:pt>
    <dgm:pt modelId="{A46F344B-D87A-4E58-B76C-6253D54B17FB}">
      <dgm:prSet custT="1"/>
      <dgm:spPr/>
      <dgm:t>
        <a:bodyPr/>
        <a:lstStyle/>
        <a:p>
          <a:r>
            <a:rPr lang="zh-TW" altLang="en-US" sz="1600" b="1" dirty="0" smtClean="0">
              <a:solidFill>
                <a:schemeClr val="bg1"/>
              </a:solidFill>
              <a:latin typeface="+mn-ea"/>
            </a:rPr>
            <a:t>降低了大自然吸收二氧化碳的能力</a:t>
          </a:r>
          <a:endParaRPr lang="zh-TW" altLang="en-US" sz="1600" b="1" dirty="0">
            <a:solidFill>
              <a:schemeClr val="bg1"/>
            </a:solidFill>
          </a:endParaRPr>
        </a:p>
      </dgm:t>
    </dgm:pt>
    <dgm:pt modelId="{D6CEE07C-2D91-4325-A1B8-7A7CB2FFF16C}" type="parTrans" cxnId="{33618B21-F9FF-48E6-94C8-ADAC09B08713}">
      <dgm:prSet custT="1"/>
      <dgm:spPr>
        <a:ln>
          <a:headEnd type="arrow" w="med" len="med"/>
          <a:tailEnd type="none" w="med" len="med"/>
        </a:ln>
      </dgm:spPr>
      <dgm:t>
        <a:bodyPr/>
        <a:lstStyle/>
        <a:p>
          <a:endParaRPr lang="zh-TW" altLang="en-US" sz="1600" b="1"/>
        </a:p>
      </dgm:t>
    </dgm:pt>
    <dgm:pt modelId="{EC52B79E-0317-4C6A-92DE-17D0152F9833}" type="sibTrans" cxnId="{33618B21-F9FF-48E6-94C8-ADAC09B08713}">
      <dgm:prSet/>
      <dgm:spPr/>
      <dgm:t>
        <a:bodyPr/>
        <a:lstStyle/>
        <a:p>
          <a:endParaRPr lang="zh-TW" altLang="en-US" sz="1600" b="1"/>
        </a:p>
      </dgm:t>
    </dgm:pt>
    <dgm:pt modelId="{14E14442-7A9C-428E-81E0-6B1139022044}">
      <dgm:prSet custT="1"/>
      <dgm:spPr/>
      <dgm:t>
        <a:bodyPr/>
        <a:lstStyle/>
        <a:p>
          <a:r>
            <a:rPr lang="zh-TW" altLang="en-US" sz="1600" b="1" dirty="0" smtClean="0"/>
            <a:t>過份砍伐樹木</a:t>
          </a:r>
          <a:endParaRPr lang="zh-TW" altLang="en-US" sz="1600" b="1" dirty="0"/>
        </a:p>
      </dgm:t>
    </dgm:pt>
    <dgm:pt modelId="{C23EAB0E-7CEE-4DD0-9011-4C6187B8F697}" type="parTrans" cxnId="{A50D60F2-A572-4CEE-8706-D8346E701C32}">
      <dgm:prSet custT="1"/>
      <dgm:spPr>
        <a:ln>
          <a:headEnd type="arrow" w="med" len="med"/>
          <a:tailEnd type="none" w="med" len="med"/>
        </a:ln>
      </dgm:spPr>
      <dgm:t>
        <a:bodyPr/>
        <a:lstStyle/>
        <a:p>
          <a:endParaRPr lang="zh-TW" altLang="en-US" sz="1600" b="1"/>
        </a:p>
      </dgm:t>
    </dgm:pt>
    <dgm:pt modelId="{1A979DF7-11DF-4F1B-9643-F55F7CDA19B7}" type="sibTrans" cxnId="{A50D60F2-A572-4CEE-8706-D8346E701C32}">
      <dgm:prSet/>
      <dgm:spPr/>
      <dgm:t>
        <a:bodyPr/>
        <a:lstStyle/>
        <a:p>
          <a:endParaRPr lang="zh-TW" altLang="en-US" sz="1600" b="1"/>
        </a:p>
      </dgm:t>
    </dgm:pt>
    <dgm:pt modelId="{6DCD8496-8184-497C-A48B-7C99C6A56B3A}">
      <dgm:prSet custT="1"/>
      <dgm:spPr/>
      <dgm:t>
        <a:bodyPr/>
        <a:lstStyle/>
        <a:p>
          <a:r>
            <a:rPr lang="zh-TW" altLang="en-US" sz="1600" b="1" dirty="0" smtClean="0">
              <a:latin typeface="+mn-ea"/>
            </a:rPr>
            <a:t>增加經由呼吸作用釋放的二氧化碳</a:t>
          </a:r>
          <a:endParaRPr lang="zh-TW" altLang="en-US" sz="1600" b="1" dirty="0"/>
        </a:p>
      </dgm:t>
    </dgm:pt>
    <dgm:pt modelId="{9A93E5EE-0BFA-4B87-BD00-20871BECB69E}" type="parTrans" cxnId="{1A0B8A83-884B-4444-B029-0D2F5D5ADA91}">
      <dgm:prSet custT="1"/>
      <dgm:spPr>
        <a:ln>
          <a:headEnd type="arrow" w="med" len="med"/>
          <a:tailEnd type="none" w="med" len="med"/>
        </a:ln>
      </dgm:spPr>
      <dgm:t>
        <a:bodyPr/>
        <a:lstStyle/>
        <a:p>
          <a:endParaRPr lang="zh-TW" altLang="en-US" sz="1600" b="1"/>
        </a:p>
      </dgm:t>
    </dgm:pt>
    <dgm:pt modelId="{E1BA66F3-3AF8-47CD-9A78-5F9329938BE4}" type="sibTrans" cxnId="{1A0B8A83-884B-4444-B029-0D2F5D5ADA91}">
      <dgm:prSet/>
      <dgm:spPr/>
      <dgm:t>
        <a:bodyPr/>
        <a:lstStyle/>
        <a:p>
          <a:endParaRPr lang="zh-TW" altLang="en-US" sz="1600" b="1"/>
        </a:p>
      </dgm:t>
    </dgm:pt>
    <dgm:pt modelId="{41E95487-30E3-4DED-BA1A-561E3AE48215}">
      <dgm:prSet custT="1"/>
      <dgm:spPr/>
      <dgm:t>
        <a:bodyPr/>
        <a:lstStyle/>
        <a:p>
          <a:r>
            <a:rPr lang="zh-TW" altLang="en-US" sz="1600" b="1" dirty="0" smtClean="0">
              <a:solidFill>
                <a:schemeClr val="bg1"/>
              </a:solidFill>
              <a:latin typeface="+mn-ea"/>
            </a:rPr>
            <a:t>人口增長</a:t>
          </a:r>
          <a:endParaRPr lang="zh-TW" altLang="en-US" sz="1600" b="1" dirty="0">
            <a:solidFill>
              <a:schemeClr val="bg1"/>
            </a:solidFill>
          </a:endParaRPr>
        </a:p>
      </dgm:t>
    </dgm:pt>
    <dgm:pt modelId="{D1C59448-6C86-4154-AFE0-36093983D9F0}" type="parTrans" cxnId="{F7FB0575-987A-499E-AAC2-11E93483B0D1}">
      <dgm:prSet custT="1"/>
      <dgm:spPr>
        <a:ln>
          <a:headEnd type="arrow" w="med" len="med"/>
          <a:tailEnd type="none" w="med" len="med"/>
        </a:ln>
      </dgm:spPr>
      <dgm:t>
        <a:bodyPr/>
        <a:lstStyle/>
        <a:p>
          <a:endParaRPr lang="zh-TW" altLang="en-US" sz="1600" b="1"/>
        </a:p>
      </dgm:t>
    </dgm:pt>
    <dgm:pt modelId="{0C25C732-022D-4C08-969A-42D8AA26975C}" type="sibTrans" cxnId="{F7FB0575-987A-499E-AAC2-11E93483B0D1}">
      <dgm:prSet/>
      <dgm:spPr/>
      <dgm:t>
        <a:bodyPr/>
        <a:lstStyle/>
        <a:p>
          <a:endParaRPr lang="zh-TW" altLang="en-US" sz="1600" b="1"/>
        </a:p>
      </dgm:t>
    </dgm:pt>
    <dgm:pt modelId="{25287E74-7C25-4E8B-A2FE-49FFB94865EC}">
      <dgm:prSet custT="1"/>
      <dgm:spPr/>
      <dgm:t>
        <a:bodyPr/>
        <a:lstStyle/>
        <a:p>
          <a:r>
            <a:rPr lang="zh-TW" altLang="en-US" sz="1600" b="1" dirty="0" smtClean="0">
              <a:solidFill>
                <a:schemeClr val="bg1"/>
              </a:solidFill>
              <a:latin typeface="+mn-ea"/>
            </a:rPr>
            <a:t>自然現象</a:t>
          </a:r>
          <a:endParaRPr lang="zh-TW" altLang="en-US" sz="1600" b="1" dirty="0"/>
        </a:p>
      </dgm:t>
    </dgm:pt>
    <dgm:pt modelId="{76E24C0C-44B9-467B-864C-C34B85D51A64}" type="parTrans" cxnId="{5F7E0CEE-EEF0-422C-A50C-A09122129954}">
      <dgm:prSet custT="1"/>
      <dgm:spPr>
        <a:ln>
          <a:headEnd type="arrow" w="med" len="med"/>
          <a:tailEnd type="none" w="med" len="med"/>
        </a:ln>
      </dgm:spPr>
      <dgm:t>
        <a:bodyPr/>
        <a:lstStyle/>
        <a:p>
          <a:endParaRPr lang="zh-TW" altLang="en-US" sz="1600" b="1"/>
        </a:p>
      </dgm:t>
    </dgm:pt>
    <dgm:pt modelId="{5E44858C-2A2B-4918-AA9B-F3C3E90A0987}" type="sibTrans" cxnId="{5F7E0CEE-EEF0-422C-A50C-A09122129954}">
      <dgm:prSet/>
      <dgm:spPr/>
      <dgm:t>
        <a:bodyPr/>
        <a:lstStyle/>
        <a:p>
          <a:endParaRPr lang="zh-TW" altLang="en-US" sz="1600" b="1"/>
        </a:p>
      </dgm:t>
    </dgm:pt>
    <dgm:pt modelId="{F05860F1-AF86-4F13-A7AD-8D037E627DB6}">
      <dgm:prSet custT="1"/>
      <dgm:spPr/>
      <dgm:t>
        <a:bodyPr/>
        <a:lstStyle/>
        <a:p>
          <a:endParaRPr lang="zh-TW" altLang="en-US" sz="1600" b="1"/>
        </a:p>
      </dgm:t>
    </dgm:pt>
    <dgm:pt modelId="{D71151C8-5522-4DAA-BC3C-3962072C38B4}" type="parTrans" cxnId="{4E106CDF-E649-498B-BB45-7F730C78B86B}">
      <dgm:prSet custT="1"/>
      <dgm:spPr>
        <a:ln>
          <a:headEnd type="arrow" w="med" len="med"/>
          <a:tailEnd type="none" w="med" len="med"/>
        </a:ln>
      </dgm:spPr>
      <dgm:t>
        <a:bodyPr/>
        <a:lstStyle/>
        <a:p>
          <a:endParaRPr lang="zh-TW" altLang="en-US" sz="1600" b="1"/>
        </a:p>
      </dgm:t>
    </dgm:pt>
    <dgm:pt modelId="{8DDFB7FB-D7ED-4DFE-820F-C9FA495E88CD}" type="sibTrans" cxnId="{4E106CDF-E649-498B-BB45-7F730C78B86B}">
      <dgm:prSet/>
      <dgm:spPr/>
      <dgm:t>
        <a:bodyPr/>
        <a:lstStyle/>
        <a:p>
          <a:endParaRPr lang="zh-TW" altLang="en-US" sz="1600" b="1"/>
        </a:p>
      </dgm:t>
    </dgm:pt>
    <dgm:pt modelId="{A8A34D30-DDDC-4219-B91A-615802ED86CE}">
      <dgm:prSet custT="1"/>
      <dgm:spPr/>
      <dgm:t>
        <a:bodyPr/>
        <a:lstStyle/>
        <a:p>
          <a:endParaRPr lang="zh-TW" altLang="en-US" sz="1600" b="1"/>
        </a:p>
      </dgm:t>
    </dgm:pt>
    <dgm:pt modelId="{FAF57318-67B5-44BC-A118-C9AB6D5C3404}" type="parTrans" cxnId="{9B6FD447-11C8-4CEA-9AB8-71FA39322348}">
      <dgm:prSet custT="1"/>
      <dgm:spPr>
        <a:ln>
          <a:headEnd type="arrow" w="med" len="med"/>
          <a:tailEnd type="none" w="med" len="med"/>
        </a:ln>
      </dgm:spPr>
      <dgm:t>
        <a:bodyPr/>
        <a:lstStyle/>
        <a:p>
          <a:endParaRPr lang="zh-TW" altLang="en-US" sz="1600" b="1"/>
        </a:p>
      </dgm:t>
    </dgm:pt>
    <dgm:pt modelId="{FA4B4B3D-B064-4E8F-AE9C-1503A8B1A33F}" type="sibTrans" cxnId="{9B6FD447-11C8-4CEA-9AB8-71FA39322348}">
      <dgm:prSet/>
      <dgm:spPr/>
      <dgm:t>
        <a:bodyPr/>
        <a:lstStyle/>
        <a:p>
          <a:endParaRPr lang="zh-TW" altLang="en-US" sz="1600" b="1"/>
        </a:p>
      </dgm:t>
    </dgm:pt>
    <dgm:pt modelId="{92620D80-74CD-4A4C-BB5F-199ACC2CD219}">
      <dgm:prSet custT="1"/>
      <dgm:spPr>
        <a:solidFill>
          <a:schemeClr val="accent1">
            <a:lumMod val="60000"/>
            <a:lumOff val="40000"/>
          </a:schemeClr>
        </a:solidFill>
      </dgm:spPr>
      <dgm:t>
        <a:bodyPr/>
        <a:lstStyle/>
        <a:p>
          <a:r>
            <a:rPr lang="zh-TW" altLang="en-US" sz="1600" b="1" dirty="0" smtClean="0"/>
            <a:t>人為因素</a:t>
          </a:r>
          <a:endParaRPr lang="zh-TW" altLang="en-US" sz="1600" b="1" dirty="0"/>
        </a:p>
      </dgm:t>
    </dgm:pt>
    <dgm:pt modelId="{ABE77674-EE83-4FD1-BAD9-DE59845B72E9}" type="parTrans" cxnId="{666F3F5F-FB49-4FD8-9863-58EBCABF3532}">
      <dgm:prSet custT="1"/>
      <dgm:spPr>
        <a:ln>
          <a:headEnd type="arrow" w="med" len="med"/>
          <a:tailEnd type="none" w="med" len="med"/>
        </a:ln>
      </dgm:spPr>
      <dgm:t>
        <a:bodyPr/>
        <a:lstStyle/>
        <a:p>
          <a:endParaRPr lang="zh-TW" altLang="en-US" sz="1600" b="1"/>
        </a:p>
      </dgm:t>
    </dgm:pt>
    <dgm:pt modelId="{33AD7A18-F90A-49C1-A3DC-4D8CA194E376}" type="sibTrans" cxnId="{666F3F5F-FB49-4FD8-9863-58EBCABF3532}">
      <dgm:prSet/>
      <dgm:spPr/>
      <dgm:t>
        <a:bodyPr/>
        <a:lstStyle/>
        <a:p>
          <a:endParaRPr lang="zh-TW" altLang="en-US" sz="1600" b="1"/>
        </a:p>
      </dgm:t>
    </dgm:pt>
    <dgm:pt modelId="{64A6788F-B6B1-4E89-957F-30E61DB41807}">
      <dgm:prSet custT="1"/>
      <dgm:spPr>
        <a:solidFill>
          <a:schemeClr val="accent1">
            <a:lumMod val="60000"/>
            <a:lumOff val="40000"/>
          </a:schemeClr>
        </a:solidFill>
      </dgm:spPr>
      <dgm:t>
        <a:bodyPr/>
        <a:lstStyle/>
        <a:p>
          <a:r>
            <a:rPr lang="zh-TW" altLang="en-US" sz="1600" b="1" dirty="0" smtClean="0"/>
            <a:t>自然因素</a:t>
          </a:r>
          <a:endParaRPr lang="zh-TW" altLang="en-US" sz="1600" b="1" dirty="0"/>
        </a:p>
      </dgm:t>
    </dgm:pt>
    <dgm:pt modelId="{DD425F17-F8DB-4801-9D37-1D16D883C7E8}" type="parTrans" cxnId="{4E7B23CB-15BA-4093-A9B3-BBCF25B20E87}">
      <dgm:prSet custT="1"/>
      <dgm:spPr>
        <a:ln>
          <a:headEnd type="arrow" w="med" len="med"/>
          <a:tailEnd type="none" w="med" len="med"/>
        </a:ln>
      </dgm:spPr>
      <dgm:t>
        <a:bodyPr/>
        <a:lstStyle/>
        <a:p>
          <a:endParaRPr lang="zh-TW" altLang="en-US" sz="1600" b="1"/>
        </a:p>
      </dgm:t>
    </dgm:pt>
    <dgm:pt modelId="{19230FF0-51FF-406E-B7CA-A63AB32AF8AA}" type="sibTrans" cxnId="{4E7B23CB-15BA-4093-A9B3-BBCF25B20E87}">
      <dgm:prSet/>
      <dgm:spPr/>
      <dgm:t>
        <a:bodyPr/>
        <a:lstStyle/>
        <a:p>
          <a:endParaRPr lang="zh-TW" altLang="en-US" sz="1600" b="1"/>
        </a:p>
      </dgm:t>
    </dgm:pt>
    <dgm:pt modelId="{FE9F70D8-A6F1-448C-B118-6E5678735980}" type="pres">
      <dgm:prSet presAssocID="{4FD52DDB-3B82-4480-BB9D-0FED1828E7E2}" presName="diagram" presStyleCnt="0">
        <dgm:presLayoutVars>
          <dgm:chPref val="1"/>
          <dgm:dir val="rev"/>
          <dgm:animOne val="branch"/>
          <dgm:animLvl val="lvl"/>
          <dgm:resizeHandles val="exact"/>
        </dgm:presLayoutVars>
      </dgm:prSet>
      <dgm:spPr/>
      <dgm:t>
        <a:bodyPr/>
        <a:lstStyle/>
        <a:p>
          <a:endParaRPr lang="zh-TW" altLang="en-US"/>
        </a:p>
      </dgm:t>
    </dgm:pt>
    <dgm:pt modelId="{21D90531-6652-42BE-87AB-C7FBB262ACB4}" type="pres">
      <dgm:prSet presAssocID="{7158FA2D-FCE9-4756-9A58-08428E25389D}" presName="root1" presStyleCnt="0"/>
      <dgm:spPr/>
    </dgm:pt>
    <dgm:pt modelId="{F3B3A93C-626A-4D1A-A4BD-81335F4815DB}" type="pres">
      <dgm:prSet presAssocID="{7158FA2D-FCE9-4756-9A58-08428E25389D}" presName="LevelOneTextNode" presStyleLbl="node0" presStyleIdx="0" presStyleCnt="1">
        <dgm:presLayoutVars>
          <dgm:chPref val="3"/>
        </dgm:presLayoutVars>
      </dgm:prSet>
      <dgm:spPr/>
      <dgm:t>
        <a:bodyPr/>
        <a:lstStyle/>
        <a:p>
          <a:endParaRPr lang="zh-TW" altLang="en-US"/>
        </a:p>
      </dgm:t>
    </dgm:pt>
    <dgm:pt modelId="{A04E1A00-EFAC-4EE4-8DB8-E0069A6AA898}" type="pres">
      <dgm:prSet presAssocID="{7158FA2D-FCE9-4756-9A58-08428E25389D}" presName="level2hierChild" presStyleCnt="0"/>
      <dgm:spPr/>
    </dgm:pt>
    <dgm:pt modelId="{6598CAF3-D50E-4392-8EC6-005E74B1C126}" type="pres">
      <dgm:prSet presAssocID="{00BF0A49-72D7-44A2-A918-24641D158EAA}" presName="conn2-1" presStyleLbl="parChTrans1D2" presStyleIdx="0" presStyleCnt="2"/>
      <dgm:spPr/>
      <dgm:t>
        <a:bodyPr/>
        <a:lstStyle/>
        <a:p>
          <a:endParaRPr lang="zh-TW" altLang="en-US"/>
        </a:p>
      </dgm:t>
    </dgm:pt>
    <dgm:pt modelId="{DDF7426E-4498-4A94-B97A-58468D281C71}" type="pres">
      <dgm:prSet presAssocID="{00BF0A49-72D7-44A2-A918-24641D158EAA}" presName="connTx" presStyleLbl="parChTrans1D2" presStyleIdx="0" presStyleCnt="2"/>
      <dgm:spPr/>
      <dgm:t>
        <a:bodyPr/>
        <a:lstStyle/>
        <a:p>
          <a:endParaRPr lang="zh-TW" altLang="en-US"/>
        </a:p>
      </dgm:t>
    </dgm:pt>
    <dgm:pt modelId="{7E45DC1F-A00B-4F08-92B1-BAA34D7BA109}" type="pres">
      <dgm:prSet presAssocID="{75B981CD-14C7-4033-9A8E-942FA8407BD2}" presName="root2" presStyleCnt="0"/>
      <dgm:spPr/>
    </dgm:pt>
    <dgm:pt modelId="{0696D5CE-379A-45AC-91D8-AA002656AA30}" type="pres">
      <dgm:prSet presAssocID="{75B981CD-14C7-4033-9A8E-942FA8407BD2}" presName="LevelTwoTextNode" presStyleLbl="node2" presStyleIdx="0" presStyleCnt="2" custLinFactY="-8667" custLinFactNeighborX="1143" custLinFactNeighborY="-100000">
        <dgm:presLayoutVars>
          <dgm:chPref val="3"/>
        </dgm:presLayoutVars>
      </dgm:prSet>
      <dgm:spPr/>
      <dgm:t>
        <a:bodyPr/>
        <a:lstStyle/>
        <a:p>
          <a:endParaRPr lang="zh-TW" altLang="en-US"/>
        </a:p>
      </dgm:t>
    </dgm:pt>
    <dgm:pt modelId="{4BED07AF-05D1-4AD4-AC46-A1AA90FFFC9C}" type="pres">
      <dgm:prSet presAssocID="{75B981CD-14C7-4033-9A8E-942FA8407BD2}" presName="level3hierChild" presStyleCnt="0"/>
      <dgm:spPr/>
    </dgm:pt>
    <dgm:pt modelId="{3F1909F2-BCE3-48F8-9B39-136AC822599E}" type="pres">
      <dgm:prSet presAssocID="{22705953-8A8C-46F3-AD34-05808824BB8E}" presName="conn2-1" presStyleLbl="parChTrans1D3" presStyleIdx="0" presStyleCnt="2"/>
      <dgm:spPr/>
      <dgm:t>
        <a:bodyPr/>
        <a:lstStyle/>
        <a:p>
          <a:endParaRPr lang="zh-TW" altLang="en-US"/>
        </a:p>
      </dgm:t>
    </dgm:pt>
    <dgm:pt modelId="{2FCAC4C1-5DF8-4865-95CB-114EF0F94325}" type="pres">
      <dgm:prSet presAssocID="{22705953-8A8C-46F3-AD34-05808824BB8E}" presName="connTx" presStyleLbl="parChTrans1D3" presStyleIdx="0" presStyleCnt="2"/>
      <dgm:spPr/>
      <dgm:t>
        <a:bodyPr/>
        <a:lstStyle/>
        <a:p>
          <a:endParaRPr lang="zh-TW" altLang="en-US"/>
        </a:p>
      </dgm:t>
    </dgm:pt>
    <dgm:pt modelId="{9C7B74A6-00F5-4145-A72E-C5E4D12B2105}" type="pres">
      <dgm:prSet presAssocID="{4878D58E-29C9-49F9-8328-80BFFD15F8DD}" presName="root2" presStyleCnt="0"/>
      <dgm:spPr/>
    </dgm:pt>
    <dgm:pt modelId="{B3E95900-2854-4154-A875-48114E11BC65}" type="pres">
      <dgm:prSet presAssocID="{4878D58E-29C9-49F9-8328-80BFFD15F8DD}" presName="LevelTwoTextNode" presStyleLbl="node3" presStyleIdx="0" presStyleCnt="2" custLinFactNeighborX="27340" custLinFactNeighborY="-54684">
        <dgm:presLayoutVars>
          <dgm:chPref val="3"/>
        </dgm:presLayoutVars>
      </dgm:prSet>
      <dgm:spPr/>
      <dgm:t>
        <a:bodyPr/>
        <a:lstStyle/>
        <a:p>
          <a:endParaRPr lang="zh-TW" altLang="en-US"/>
        </a:p>
      </dgm:t>
    </dgm:pt>
    <dgm:pt modelId="{34AA0FFF-3450-4454-B2E6-0F7AAB638974}" type="pres">
      <dgm:prSet presAssocID="{4878D58E-29C9-49F9-8328-80BFFD15F8DD}" presName="level3hierChild" presStyleCnt="0"/>
      <dgm:spPr/>
    </dgm:pt>
    <dgm:pt modelId="{38EC2AEC-B3A9-4313-9880-490C8C5A790E}" type="pres">
      <dgm:prSet presAssocID="{1EE8C476-530B-4CED-9854-A18C1A52BE30}" presName="conn2-1" presStyleLbl="parChTrans1D4" presStyleIdx="0" presStyleCnt="9"/>
      <dgm:spPr/>
      <dgm:t>
        <a:bodyPr/>
        <a:lstStyle/>
        <a:p>
          <a:endParaRPr lang="zh-TW" altLang="en-US"/>
        </a:p>
      </dgm:t>
    </dgm:pt>
    <dgm:pt modelId="{E6E1883B-1509-4F61-802F-4AFC164CDA27}" type="pres">
      <dgm:prSet presAssocID="{1EE8C476-530B-4CED-9854-A18C1A52BE30}" presName="connTx" presStyleLbl="parChTrans1D4" presStyleIdx="0" presStyleCnt="9"/>
      <dgm:spPr/>
      <dgm:t>
        <a:bodyPr/>
        <a:lstStyle/>
        <a:p>
          <a:endParaRPr lang="zh-TW" altLang="en-US"/>
        </a:p>
      </dgm:t>
    </dgm:pt>
    <dgm:pt modelId="{4DDB7EFA-CE62-4536-952F-8CCC94ECF13C}" type="pres">
      <dgm:prSet presAssocID="{22944EC2-A7C6-4133-8FE2-3293BFDEC18C}" presName="root2" presStyleCnt="0"/>
      <dgm:spPr/>
    </dgm:pt>
    <dgm:pt modelId="{FDFFA4C1-C0B1-4DD8-86BB-D4870D89FA03}" type="pres">
      <dgm:prSet presAssocID="{22944EC2-A7C6-4133-8FE2-3293BFDEC18C}" presName="LevelTwoTextNode" presStyleLbl="node4" presStyleIdx="0" presStyleCnt="9" custLinFactNeighborX="52799" custLinFactNeighborY="22628">
        <dgm:presLayoutVars>
          <dgm:chPref val="3"/>
        </dgm:presLayoutVars>
      </dgm:prSet>
      <dgm:spPr/>
      <dgm:t>
        <a:bodyPr/>
        <a:lstStyle/>
        <a:p>
          <a:endParaRPr lang="zh-TW" altLang="en-US"/>
        </a:p>
      </dgm:t>
    </dgm:pt>
    <dgm:pt modelId="{DB776470-5611-4492-9FFF-EF84381C9DCF}" type="pres">
      <dgm:prSet presAssocID="{22944EC2-A7C6-4133-8FE2-3293BFDEC18C}" presName="level3hierChild" presStyleCnt="0"/>
      <dgm:spPr/>
    </dgm:pt>
    <dgm:pt modelId="{59D73567-E898-4142-9123-EF10552D642D}" type="pres">
      <dgm:prSet presAssocID="{58686D8A-BA84-4506-9319-D476EAE70D6D}" presName="conn2-1" presStyleLbl="parChTrans1D4" presStyleIdx="1" presStyleCnt="9"/>
      <dgm:spPr/>
      <dgm:t>
        <a:bodyPr/>
        <a:lstStyle/>
        <a:p>
          <a:endParaRPr lang="zh-TW" altLang="en-US"/>
        </a:p>
      </dgm:t>
    </dgm:pt>
    <dgm:pt modelId="{D08311B0-D436-4063-9054-9C204D173DCB}" type="pres">
      <dgm:prSet presAssocID="{58686D8A-BA84-4506-9319-D476EAE70D6D}" presName="connTx" presStyleLbl="parChTrans1D4" presStyleIdx="1" presStyleCnt="9"/>
      <dgm:spPr/>
      <dgm:t>
        <a:bodyPr/>
        <a:lstStyle/>
        <a:p>
          <a:endParaRPr lang="zh-TW" altLang="en-US"/>
        </a:p>
      </dgm:t>
    </dgm:pt>
    <dgm:pt modelId="{C5C376F7-0F20-4AF0-B64E-A00422F75CA8}" type="pres">
      <dgm:prSet presAssocID="{2E7496BF-B95C-40D9-80E5-AF5619846E95}" presName="root2" presStyleCnt="0"/>
      <dgm:spPr/>
    </dgm:pt>
    <dgm:pt modelId="{23C1437B-25A6-4950-AF54-FC0FEC466499}" type="pres">
      <dgm:prSet presAssocID="{2E7496BF-B95C-40D9-80E5-AF5619846E95}" presName="LevelTwoTextNode" presStyleLbl="node4" presStyleIdx="1" presStyleCnt="9" custLinFactNeighborX="935" custLinFactNeighborY="-43382">
        <dgm:presLayoutVars>
          <dgm:chPref val="3"/>
        </dgm:presLayoutVars>
      </dgm:prSet>
      <dgm:spPr/>
      <dgm:t>
        <a:bodyPr/>
        <a:lstStyle/>
        <a:p>
          <a:endParaRPr lang="zh-TW" altLang="en-US"/>
        </a:p>
      </dgm:t>
    </dgm:pt>
    <dgm:pt modelId="{B2545260-E181-4807-9F03-FA9B9B2CCFDC}" type="pres">
      <dgm:prSet presAssocID="{2E7496BF-B95C-40D9-80E5-AF5619846E95}" presName="level3hierChild" presStyleCnt="0"/>
      <dgm:spPr/>
    </dgm:pt>
    <dgm:pt modelId="{7FC900DE-CDB6-42CB-BCF6-E4BF46AF0AD6}" type="pres">
      <dgm:prSet presAssocID="{D71151C8-5522-4DAA-BC3C-3962072C38B4}" presName="conn2-1" presStyleLbl="parChTrans1D4" presStyleIdx="2" presStyleCnt="9"/>
      <dgm:spPr/>
      <dgm:t>
        <a:bodyPr/>
        <a:lstStyle/>
        <a:p>
          <a:endParaRPr lang="zh-TW" altLang="en-US"/>
        </a:p>
      </dgm:t>
    </dgm:pt>
    <dgm:pt modelId="{4CFD5CC8-E73F-4B25-9777-971AF5D952EE}" type="pres">
      <dgm:prSet presAssocID="{D71151C8-5522-4DAA-BC3C-3962072C38B4}" presName="connTx" presStyleLbl="parChTrans1D4" presStyleIdx="2" presStyleCnt="9"/>
      <dgm:spPr/>
      <dgm:t>
        <a:bodyPr/>
        <a:lstStyle/>
        <a:p>
          <a:endParaRPr lang="zh-TW" altLang="en-US"/>
        </a:p>
      </dgm:t>
    </dgm:pt>
    <dgm:pt modelId="{00F6624F-F8CD-49AC-B88F-D87E49137367}" type="pres">
      <dgm:prSet presAssocID="{F05860F1-AF86-4F13-A7AD-8D037E627DB6}" presName="root2" presStyleCnt="0"/>
      <dgm:spPr/>
    </dgm:pt>
    <dgm:pt modelId="{7FD9702D-209F-4B54-82CC-1CAAB4194848}" type="pres">
      <dgm:prSet presAssocID="{F05860F1-AF86-4F13-A7AD-8D037E627DB6}" presName="LevelTwoTextNode" presStyleLbl="node4" presStyleIdx="2" presStyleCnt="9" custLinFactY="64085" custLinFactNeighborX="-87715" custLinFactNeighborY="100000">
        <dgm:presLayoutVars>
          <dgm:chPref val="3"/>
        </dgm:presLayoutVars>
      </dgm:prSet>
      <dgm:spPr/>
      <dgm:t>
        <a:bodyPr/>
        <a:lstStyle/>
        <a:p>
          <a:endParaRPr lang="zh-TW" altLang="en-US"/>
        </a:p>
      </dgm:t>
    </dgm:pt>
    <dgm:pt modelId="{FD87F17F-6525-479B-9D8B-57901BA69ADB}" type="pres">
      <dgm:prSet presAssocID="{F05860F1-AF86-4F13-A7AD-8D037E627DB6}" presName="level3hierChild" presStyleCnt="0"/>
      <dgm:spPr/>
    </dgm:pt>
    <dgm:pt modelId="{6238DE61-2B9C-42C9-9534-9A7969CFE1A4}" type="pres">
      <dgm:prSet presAssocID="{D6CEE07C-2D91-4325-A1B8-7A7CB2FFF16C}" presName="conn2-1" presStyleLbl="parChTrans1D4" presStyleIdx="3" presStyleCnt="9"/>
      <dgm:spPr/>
      <dgm:t>
        <a:bodyPr/>
        <a:lstStyle/>
        <a:p>
          <a:endParaRPr lang="zh-TW" altLang="en-US"/>
        </a:p>
      </dgm:t>
    </dgm:pt>
    <dgm:pt modelId="{C6712059-4D3D-42B5-87D3-0EA855B55B78}" type="pres">
      <dgm:prSet presAssocID="{D6CEE07C-2D91-4325-A1B8-7A7CB2FFF16C}" presName="connTx" presStyleLbl="parChTrans1D4" presStyleIdx="3" presStyleCnt="9"/>
      <dgm:spPr/>
      <dgm:t>
        <a:bodyPr/>
        <a:lstStyle/>
        <a:p>
          <a:endParaRPr lang="zh-TW" altLang="en-US"/>
        </a:p>
      </dgm:t>
    </dgm:pt>
    <dgm:pt modelId="{4E143DFD-C1A4-4357-AE4D-01EDC61ECF65}" type="pres">
      <dgm:prSet presAssocID="{A46F344B-D87A-4E58-B76C-6253D54B17FB}" presName="root2" presStyleCnt="0"/>
      <dgm:spPr/>
    </dgm:pt>
    <dgm:pt modelId="{810A631D-DB7B-4EBF-BED4-2A69445ECB59}" type="pres">
      <dgm:prSet presAssocID="{A46F344B-D87A-4E58-B76C-6253D54B17FB}" presName="LevelTwoTextNode" presStyleLbl="node4" presStyleIdx="3" presStyleCnt="9" custScaleX="99793" custScaleY="154451" custLinFactNeighborX="52799" custLinFactNeighborY="22628">
        <dgm:presLayoutVars>
          <dgm:chPref val="3"/>
        </dgm:presLayoutVars>
      </dgm:prSet>
      <dgm:spPr/>
      <dgm:t>
        <a:bodyPr/>
        <a:lstStyle/>
        <a:p>
          <a:endParaRPr lang="zh-TW" altLang="en-US"/>
        </a:p>
      </dgm:t>
    </dgm:pt>
    <dgm:pt modelId="{80991F07-ABCE-4614-87F0-5BCA64BE9D5A}" type="pres">
      <dgm:prSet presAssocID="{A46F344B-D87A-4E58-B76C-6253D54B17FB}" presName="level3hierChild" presStyleCnt="0"/>
      <dgm:spPr/>
    </dgm:pt>
    <dgm:pt modelId="{698197D3-733B-410D-A302-28D0967489E6}" type="pres">
      <dgm:prSet presAssocID="{C23EAB0E-7CEE-4DD0-9011-4C6187B8F697}" presName="conn2-1" presStyleLbl="parChTrans1D4" presStyleIdx="4" presStyleCnt="9"/>
      <dgm:spPr/>
      <dgm:t>
        <a:bodyPr/>
        <a:lstStyle/>
        <a:p>
          <a:endParaRPr lang="zh-TW" altLang="en-US"/>
        </a:p>
      </dgm:t>
    </dgm:pt>
    <dgm:pt modelId="{E6D88C88-53B3-4647-AA36-0A92511FD919}" type="pres">
      <dgm:prSet presAssocID="{C23EAB0E-7CEE-4DD0-9011-4C6187B8F697}" presName="connTx" presStyleLbl="parChTrans1D4" presStyleIdx="4" presStyleCnt="9"/>
      <dgm:spPr/>
      <dgm:t>
        <a:bodyPr/>
        <a:lstStyle/>
        <a:p>
          <a:endParaRPr lang="zh-TW" altLang="en-US"/>
        </a:p>
      </dgm:t>
    </dgm:pt>
    <dgm:pt modelId="{6F4F1978-2ED9-4478-9D7C-9BA139FC4DD2}" type="pres">
      <dgm:prSet presAssocID="{14E14442-7A9C-428E-81E0-6B1139022044}" presName="root2" presStyleCnt="0"/>
      <dgm:spPr/>
    </dgm:pt>
    <dgm:pt modelId="{163C682B-D065-4E5B-8B19-0A73C27F13BD}" type="pres">
      <dgm:prSet presAssocID="{14E14442-7A9C-428E-81E0-6B1139022044}" presName="LevelTwoTextNode" presStyleLbl="node4" presStyleIdx="4" presStyleCnt="9" custLinFactNeighborX="52799" custLinFactNeighborY="22628">
        <dgm:presLayoutVars>
          <dgm:chPref val="3"/>
        </dgm:presLayoutVars>
      </dgm:prSet>
      <dgm:spPr/>
      <dgm:t>
        <a:bodyPr/>
        <a:lstStyle/>
        <a:p>
          <a:endParaRPr lang="zh-TW" altLang="en-US"/>
        </a:p>
      </dgm:t>
    </dgm:pt>
    <dgm:pt modelId="{01CCA352-190F-42EC-B738-BE32A742D37C}" type="pres">
      <dgm:prSet presAssocID="{14E14442-7A9C-428E-81E0-6B1139022044}" presName="level3hierChild" presStyleCnt="0"/>
      <dgm:spPr/>
    </dgm:pt>
    <dgm:pt modelId="{BC38CC36-8404-4C67-AEE3-D94DEBCB5502}" type="pres">
      <dgm:prSet presAssocID="{FAF57318-67B5-44BC-A118-C9AB6D5C3404}" presName="conn2-1" presStyleLbl="parChTrans1D4" presStyleIdx="5" presStyleCnt="9"/>
      <dgm:spPr/>
      <dgm:t>
        <a:bodyPr/>
        <a:lstStyle/>
        <a:p>
          <a:endParaRPr lang="zh-TW" altLang="en-US"/>
        </a:p>
      </dgm:t>
    </dgm:pt>
    <dgm:pt modelId="{6C10706B-7073-4CBD-8733-4E9B795DE715}" type="pres">
      <dgm:prSet presAssocID="{FAF57318-67B5-44BC-A118-C9AB6D5C3404}" presName="connTx" presStyleLbl="parChTrans1D4" presStyleIdx="5" presStyleCnt="9"/>
      <dgm:spPr/>
      <dgm:t>
        <a:bodyPr/>
        <a:lstStyle/>
        <a:p>
          <a:endParaRPr lang="zh-TW" altLang="en-US"/>
        </a:p>
      </dgm:t>
    </dgm:pt>
    <dgm:pt modelId="{E415C446-93D8-4CB7-BE61-B4A36E6745F6}" type="pres">
      <dgm:prSet presAssocID="{A8A34D30-DDDC-4219-B91A-615802ED86CE}" presName="root2" presStyleCnt="0"/>
      <dgm:spPr/>
    </dgm:pt>
    <dgm:pt modelId="{208E4B42-D57A-45D3-87FB-E1479FF97E36}" type="pres">
      <dgm:prSet presAssocID="{A8A34D30-DDDC-4219-B91A-615802ED86CE}" presName="LevelTwoTextNode" presStyleLbl="node4" presStyleIdx="5" presStyleCnt="9" custLinFactNeighborX="51856" custLinFactNeighborY="20742">
        <dgm:presLayoutVars>
          <dgm:chPref val="3"/>
        </dgm:presLayoutVars>
      </dgm:prSet>
      <dgm:spPr/>
      <dgm:t>
        <a:bodyPr/>
        <a:lstStyle/>
        <a:p>
          <a:endParaRPr lang="zh-TW" altLang="en-US"/>
        </a:p>
      </dgm:t>
    </dgm:pt>
    <dgm:pt modelId="{CFF48FBD-F56F-455B-B0FB-95B00A06B9B3}" type="pres">
      <dgm:prSet presAssocID="{A8A34D30-DDDC-4219-B91A-615802ED86CE}" presName="level3hierChild" presStyleCnt="0"/>
      <dgm:spPr/>
    </dgm:pt>
    <dgm:pt modelId="{531DA9CC-5BA3-47FF-AC5C-AD51F00D7050}" type="pres">
      <dgm:prSet presAssocID="{9A93E5EE-0BFA-4B87-BD00-20871BECB69E}" presName="conn2-1" presStyleLbl="parChTrans1D4" presStyleIdx="6" presStyleCnt="9"/>
      <dgm:spPr/>
      <dgm:t>
        <a:bodyPr/>
        <a:lstStyle/>
        <a:p>
          <a:endParaRPr lang="zh-TW" altLang="en-US"/>
        </a:p>
      </dgm:t>
    </dgm:pt>
    <dgm:pt modelId="{1871C5B1-89BB-4898-BDF5-A335AA6790EC}" type="pres">
      <dgm:prSet presAssocID="{9A93E5EE-0BFA-4B87-BD00-20871BECB69E}" presName="connTx" presStyleLbl="parChTrans1D4" presStyleIdx="6" presStyleCnt="9"/>
      <dgm:spPr/>
      <dgm:t>
        <a:bodyPr/>
        <a:lstStyle/>
        <a:p>
          <a:endParaRPr lang="zh-TW" altLang="en-US"/>
        </a:p>
      </dgm:t>
    </dgm:pt>
    <dgm:pt modelId="{BA2E59BC-27F9-4DE7-87EF-0D648F897201}" type="pres">
      <dgm:prSet presAssocID="{6DCD8496-8184-497C-A48B-7C99C6A56B3A}" presName="root2" presStyleCnt="0"/>
      <dgm:spPr/>
    </dgm:pt>
    <dgm:pt modelId="{2147A26E-199F-47A5-8137-CEC0C8493828}" type="pres">
      <dgm:prSet presAssocID="{6DCD8496-8184-497C-A48B-7C99C6A56B3A}" presName="LevelTwoTextNode" presStyleLbl="node4" presStyleIdx="6" presStyleCnt="9" custScaleY="154451" custLinFactNeighborX="52799" custLinFactNeighborY="22628">
        <dgm:presLayoutVars>
          <dgm:chPref val="3"/>
        </dgm:presLayoutVars>
      </dgm:prSet>
      <dgm:spPr/>
      <dgm:t>
        <a:bodyPr/>
        <a:lstStyle/>
        <a:p>
          <a:endParaRPr lang="zh-TW" altLang="en-US"/>
        </a:p>
      </dgm:t>
    </dgm:pt>
    <dgm:pt modelId="{D8067783-AA47-4E6C-BC09-31E5EC6C54FA}" type="pres">
      <dgm:prSet presAssocID="{6DCD8496-8184-497C-A48B-7C99C6A56B3A}" presName="level3hierChild" presStyleCnt="0"/>
      <dgm:spPr/>
    </dgm:pt>
    <dgm:pt modelId="{DE63B80C-3BF0-4F45-ABC9-0BE486EE9D63}" type="pres">
      <dgm:prSet presAssocID="{D1C59448-6C86-4154-AFE0-36093983D9F0}" presName="conn2-1" presStyleLbl="parChTrans1D4" presStyleIdx="7" presStyleCnt="9"/>
      <dgm:spPr/>
      <dgm:t>
        <a:bodyPr/>
        <a:lstStyle/>
        <a:p>
          <a:endParaRPr lang="zh-TW" altLang="en-US"/>
        </a:p>
      </dgm:t>
    </dgm:pt>
    <dgm:pt modelId="{1AE8F2DC-64E3-4FC3-821C-5C335E2F42A6}" type="pres">
      <dgm:prSet presAssocID="{D1C59448-6C86-4154-AFE0-36093983D9F0}" presName="connTx" presStyleLbl="parChTrans1D4" presStyleIdx="7" presStyleCnt="9"/>
      <dgm:spPr/>
      <dgm:t>
        <a:bodyPr/>
        <a:lstStyle/>
        <a:p>
          <a:endParaRPr lang="zh-TW" altLang="en-US"/>
        </a:p>
      </dgm:t>
    </dgm:pt>
    <dgm:pt modelId="{32FC8566-A3D3-43DE-99AD-5DE38CCA9B3B}" type="pres">
      <dgm:prSet presAssocID="{41E95487-30E3-4DED-BA1A-561E3AE48215}" presName="root2" presStyleCnt="0"/>
      <dgm:spPr/>
    </dgm:pt>
    <dgm:pt modelId="{7E8FC2F9-AB4D-4248-BFF8-67ED4B8505E4}" type="pres">
      <dgm:prSet presAssocID="{41E95487-30E3-4DED-BA1A-561E3AE48215}" presName="LevelTwoTextNode" presStyleLbl="node4" presStyleIdx="7" presStyleCnt="9" custLinFactNeighborX="52799" custLinFactNeighborY="22628">
        <dgm:presLayoutVars>
          <dgm:chPref val="3"/>
        </dgm:presLayoutVars>
      </dgm:prSet>
      <dgm:spPr/>
      <dgm:t>
        <a:bodyPr/>
        <a:lstStyle/>
        <a:p>
          <a:endParaRPr lang="zh-TW" altLang="en-US"/>
        </a:p>
      </dgm:t>
    </dgm:pt>
    <dgm:pt modelId="{4B000B45-D29B-4913-8960-99992DA71FA7}" type="pres">
      <dgm:prSet presAssocID="{41E95487-30E3-4DED-BA1A-561E3AE48215}" presName="level3hierChild" presStyleCnt="0"/>
      <dgm:spPr/>
    </dgm:pt>
    <dgm:pt modelId="{1EA834A5-CEDE-4E41-BD09-4524FF739E13}" type="pres">
      <dgm:prSet presAssocID="{ABE77674-EE83-4FD1-BAD9-DE59845B72E9}" presName="conn2-1" presStyleLbl="parChTrans1D4" presStyleIdx="8" presStyleCnt="9"/>
      <dgm:spPr/>
      <dgm:t>
        <a:bodyPr/>
        <a:lstStyle/>
        <a:p>
          <a:endParaRPr lang="zh-TW" altLang="en-US"/>
        </a:p>
      </dgm:t>
    </dgm:pt>
    <dgm:pt modelId="{E9FCED1B-4373-465F-9ABE-373B1893822F}" type="pres">
      <dgm:prSet presAssocID="{ABE77674-EE83-4FD1-BAD9-DE59845B72E9}" presName="connTx" presStyleLbl="parChTrans1D4" presStyleIdx="8" presStyleCnt="9"/>
      <dgm:spPr/>
      <dgm:t>
        <a:bodyPr/>
        <a:lstStyle/>
        <a:p>
          <a:endParaRPr lang="zh-TW" altLang="en-US"/>
        </a:p>
      </dgm:t>
    </dgm:pt>
    <dgm:pt modelId="{1141F63D-86A5-4970-A2F2-15388820DE2F}" type="pres">
      <dgm:prSet presAssocID="{92620D80-74CD-4A4C-BB5F-199ACC2CD219}" presName="root2" presStyleCnt="0"/>
      <dgm:spPr/>
    </dgm:pt>
    <dgm:pt modelId="{B91D9A2A-3CEF-4C17-8047-CEF465364D38}" type="pres">
      <dgm:prSet presAssocID="{92620D80-74CD-4A4C-BB5F-199ACC2CD219}" presName="LevelTwoTextNode" presStyleLbl="node4" presStyleIdx="8" presStyleCnt="9" custLinFactY="-50893" custLinFactNeighborX="51856" custLinFactNeighborY="-100000">
        <dgm:presLayoutVars>
          <dgm:chPref val="3"/>
        </dgm:presLayoutVars>
      </dgm:prSet>
      <dgm:spPr/>
      <dgm:t>
        <a:bodyPr/>
        <a:lstStyle/>
        <a:p>
          <a:endParaRPr lang="zh-TW" altLang="en-US"/>
        </a:p>
      </dgm:t>
    </dgm:pt>
    <dgm:pt modelId="{B391E9D5-F3DE-4FEA-B325-1589737A08F4}" type="pres">
      <dgm:prSet presAssocID="{92620D80-74CD-4A4C-BB5F-199ACC2CD219}" presName="level3hierChild" presStyleCnt="0"/>
      <dgm:spPr/>
    </dgm:pt>
    <dgm:pt modelId="{000A7F9A-6FEB-4F2C-A91E-9F0E22AE4369}" type="pres">
      <dgm:prSet presAssocID="{76E24C0C-44B9-467B-864C-C34B85D51A64}" presName="conn2-1" presStyleLbl="parChTrans1D2" presStyleIdx="1" presStyleCnt="2"/>
      <dgm:spPr/>
      <dgm:t>
        <a:bodyPr/>
        <a:lstStyle/>
        <a:p>
          <a:endParaRPr lang="zh-TW" altLang="en-US"/>
        </a:p>
      </dgm:t>
    </dgm:pt>
    <dgm:pt modelId="{B0EADFC1-C574-44BF-91A4-B943A801F5AE}" type="pres">
      <dgm:prSet presAssocID="{76E24C0C-44B9-467B-864C-C34B85D51A64}" presName="connTx" presStyleLbl="parChTrans1D2" presStyleIdx="1" presStyleCnt="2"/>
      <dgm:spPr/>
      <dgm:t>
        <a:bodyPr/>
        <a:lstStyle/>
        <a:p>
          <a:endParaRPr lang="zh-TW" altLang="en-US"/>
        </a:p>
      </dgm:t>
    </dgm:pt>
    <dgm:pt modelId="{F193B9D9-5D57-4724-976C-6A65F9F02003}" type="pres">
      <dgm:prSet presAssocID="{25287E74-7C25-4E8B-A2FE-49FFB94865EC}" presName="root2" presStyleCnt="0"/>
      <dgm:spPr/>
    </dgm:pt>
    <dgm:pt modelId="{B7B9C14A-633E-4C36-9236-C62AD824C519}" type="pres">
      <dgm:prSet presAssocID="{25287E74-7C25-4E8B-A2FE-49FFB94865EC}" presName="LevelTwoTextNode" presStyleLbl="node2" presStyleIdx="1" presStyleCnt="2" custLinFactNeighborX="13576" custLinFactNeighborY="68260">
        <dgm:presLayoutVars>
          <dgm:chPref val="3"/>
        </dgm:presLayoutVars>
      </dgm:prSet>
      <dgm:spPr/>
      <dgm:t>
        <a:bodyPr/>
        <a:lstStyle/>
        <a:p>
          <a:endParaRPr lang="zh-TW" altLang="en-US"/>
        </a:p>
      </dgm:t>
    </dgm:pt>
    <dgm:pt modelId="{E8E457EB-0C35-4FFF-B29F-9EC0DED7ECFE}" type="pres">
      <dgm:prSet presAssocID="{25287E74-7C25-4E8B-A2FE-49FFB94865EC}" presName="level3hierChild" presStyleCnt="0"/>
      <dgm:spPr/>
    </dgm:pt>
    <dgm:pt modelId="{965C6E45-EB66-468B-B3E6-1E471777FFC6}" type="pres">
      <dgm:prSet presAssocID="{DD425F17-F8DB-4801-9D37-1D16D883C7E8}" presName="conn2-1" presStyleLbl="parChTrans1D3" presStyleIdx="1" presStyleCnt="2"/>
      <dgm:spPr/>
      <dgm:t>
        <a:bodyPr/>
        <a:lstStyle/>
        <a:p>
          <a:endParaRPr lang="zh-TW" altLang="en-US"/>
        </a:p>
      </dgm:t>
    </dgm:pt>
    <dgm:pt modelId="{5D1B363E-C090-4134-AEDF-2AA6B39B31EF}" type="pres">
      <dgm:prSet presAssocID="{DD425F17-F8DB-4801-9D37-1D16D883C7E8}" presName="connTx" presStyleLbl="parChTrans1D3" presStyleIdx="1" presStyleCnt="2"/>
      <dgm:spPr/>
      <dgm:t>
        <a:bodyPr/>
        <a:lstStyle/>
        <a:p>
          <a:endParaRPr lang="zh-TW" altLang="en-US"/>
        </a:p>
      </dgm:t>
    </dgm:pt>
    <dgm:pt modelId="{7A2520AD-BF44-4D95-AE36-E1D39F1D31CF}" type="pres">
      <dgm:prSet presAssocID="{64A6788F-B6B1-4E89-957F-30E61DB41807}" presName="root2" presStyleCnt="0"/>
      <dgm:spPr/>
    </dgm:pt>
    <dgm:pt modelId="{B58945DF-DC94-48D2-8B4F-AB8AC59876BC}" type="pres">
      <dgm:prSet presAssocID="{64A6788F-B6B1-4E89-957F-30E61DB41807}" presName="LevelTwoTextNode" presStyleLbl="node3" presStyleIdx="1" presStyleCnt="2" custLinFactNeighborX="21685" custLinFactNeighborY="67889">
        <dgm:presLayoutVars>
          <dgm:chPref val="3"/>
        </dgm:presLayoutVars>
      </dgm:prSet>
      <dgm:spPr/>
      <dgm:t>
        <a:bodyPr/>
        <a:lstStyle/>
        <a:p>
          <a:endParaRPr lang="zh-TW" altLang="en-US"/>
        </a:p>
      </dgm:t>
    </dgm:pt>
    <dgm:pt modelId="{500359C2-02CE-46CB-8021-A38904E34A0A}" type="pres">
      <dgm:prSet presAssocID="{64A6788F-B6B1-4E89-957F-30E61DB41807}" presName="level3hierChild" presStyleCnt="0"/>
      <dgm:spPr/>
    </dgm:pt>
  </dgm:ptLst>
  <dgm:cxnLst>
    <dgm:cxn modelId="{A50D60F2-A572-4CEE-8706-D8346E701C32}" srcId="{A46F344B-D87A-4E58-B76C-6253D54B17FB}" destId="{14E14442-7A9C-428E-81E0-6B1139022044}" srcOrd="0" destOrd="0" parTransId="{C23EAB0E-7CEE-4DD0-9011-4C6187B8F697}" sibTransId="{1A979DF7-11DF-4F1B-9643-F55F7CDA19B7}"/>
    <dgm:cxn modelId="{67FA11F5-CC6C-4E7F-9265-75DAEA530100}" srcId="{22944EC2-A7C6-4133-8FE2-3293BFDEC18C}" destId="{2E7496BF-B95C-40D9-80E5-AF5619846E95}" srcOrd="0" destOrd="0" parTransId="{58686D8A-BA84-4506-9319-D476EAE70D6D}" sibTransId="{1653CC2D-0FD6-48B0-9BF2-F3658DEA143E}"/>
    <dgm:cxn modelId="{7B7B37A3-E0B7-4808-9396-294E8CC374FD}" type="presOf" srcId="{ABE77674-EE83-4FD1-BAD9-DE59845B72E9}" destId="{E9FCED1B-4373-465F-9ABE-373B1893822F}" srcOrd="1" destOrd="0" presId="urn:microsoft.com/office/officeart/2005/8/layout/hierarchy2"/>
    <dgm:cxn modelId="{D73B311B-4EB6-481E-9CD3-DB694AB26FFD}" type="presOf" srcId="{DD425F17-F8DB-4801-9D37-1D16D883C7E8}" destId="{5D1B363E-C090-4134-AEDF-2AA6B39B31EF}" srcOrd="1" destOrd="0" presId="urn:microsoft.com/office/officeart/2005/8/layout/hierarchy2"/>
    <dgm:cxn modelId="{3AF7BF2D-4652-4904-BCBC-6B87CBCD1C53}" type="presOf" srcId="{58686D8A-BA84-4506-9319-D476EAE70D6D}" destId="{59D73567-E898-4142-9123-EF10552D642D}" srcOrd="0" destOrd="0" presId="urn:microsoft.com/office/officeart/2005/8/layout/hierarchy2"/>
    <dgm:cxn modelId="{762D98FF-9A0E-4D03-B9E1-078A3F49106F}" type="presOf" srcId="{41E95487-30E3-4DED-BA1A-561E3AE48215}" destId="{7E8FC2F9-AB4D-4248-BFF8-67ED4B8505E4}" srcOrd="0" destOrd="0" presId="urn:microsoft.com/office/officeart/2005/8/layout/hierarchy2"/>
    <dgm:cxn modelId="{33618B21-F9FF-48E6-94C8-ADAC09B08713}" srcId="{22944EC2-A7C6-4133-8FE2-3293BFDEC18C}" destId="{A46F344B-D87A-4E58-B76C-6253D54B17FB}" srcOrd="1" destOrd="0" parTransId="{D6CEE07C-2D91-4325-A1B8-7A7CB2FFF16C}" sibTransId="{EC52B79E-0317-4C6A-92DE-17D0152F9833}"/>
    <dgm:cxn modelId="{F7FB0575-987A-499E-AAC2-11E93483B0D1}" srcId="{6DCD8496-8184-497C-A48B-7C99C6A56B3A}" destId="{41E95487-30E3-4DED-BA1A-561E3AE48215}" srcOrd="0" destOrd="0" parTransId="{D1C59448-6C86-4154-AFE0-36093983D9F0}" sibTransId="{0C25C732-022D-4C08-969A-42D8AA26975C}"/>
    <dgm:cxn modelId="{91682B1A-0F14-4E8E-BC39-7DEF54D03AE2}" type="presOf" srcId="{1EE8C476-530B-4CED-9854-A18C1A52BE30}" destId="{E6E1883B-1509-4F61-802F-4AFC164CDA27}" srcOrd="1" destOrd="0" presId="urn:microsoft.com/office/officeart/2005/8/layout/hierarchy2"/>
    <dgm:cxn modelId="{22C8B07A-6C19-4530-91AD-AACF61613574}" type="presOf" srcId="{1EE8C476-530B-4CED-9854-A18C1A52BE30}" destId="{38EC2AEC-B3A9-4313-9880-490C8C5A790E}" srcOrd="0" destOrd="0" presId="urn:microsoft.com/office/officeart/2005/8/layout/hierarchy2"/>
    <dgm:cxn modelId="{3A06F6C9-C8C7-45A8-97C9-82D5338141E4}" srcId="{4878D58E-29C9-49F9-8328-80BFFD15F8DD}" destId="{22944EC2-A7C6-4133-8FE2-3293BFDEC18C}" srcOrd="0" destOrd="0" parTransId="{1EE8C476-530B-4CED-9854-A18C1A52BE30}" sibTransId="{8975B27B-0CB8-4EE1-A319-DA36C58CABBC}"/>
    <dgm:cxn modelId="{1A0B8A83-884B-4444-B029-0D2F5D5ADA91}" srcId="{22944EC2-A7C6-4133-8FE2-3293BFDEC18C}" destId="{6DCD8496-8184-497C-A48B-7C99C6A56B3A}" srcOrd="2" destOrd="0" parTransId="{9A93E5EE-0BFA-4B87-BD00-20871BECB69E}" sibTransId="{E1BA66F3-3AF8-47CD-9A78-5F9329938BE4}"/>
    <dgm:cxn modelId="{1DC7885C-0ACA-44E2-8DD2-29D4702241C8}" type="presOf" srcId="{D71151C8-5522-4DAA-BC3C-3962072C38B4}" destId="{7FC900DE-CDB6-42CB-BCF6-E4BF46AF0AD6}" srcOrd="0" destOrd="0" presId="urn:microsoft.com/office/officeart/2005/8/layout/hierarchy2"/>
    <dgm:cxn modelId="{5091DA3A-6AFD-445A-AC3E-191E6E57635B}" type="presOf" srcId="{4878D58E-29C9-49F9-8328-80BFFD15F8DD}" destId="{B3E95900-2854-4154-A875-48114E11BC65}" srcOrd="0" destOrd="0" presId="urn:microsoft.com/office/officeart/2005/8/layout/hierarchy2"/>
    <dgm:cxn modelId="{F08F69E0-2DC2-4345-AB97-BCB93CA70437}" type="presOf" srcId="{F05860F1-AF86-4F13-A7AD-8D037E627DB6}" destId="{7FD9702D-209F-4B54-82CC-1CAAB4194848}" srcOrd="0" destOrd="0" presId="urn:microsoft.com/office/officeart/2005/8/layout/hierarchy2"/>
    <dgm:cxn modelId="{8DAB2D59-35BE-4114-9BF3-6463DB3277EE}" type="presOf" srcId="{C23EAB0E-7CEE-4DD0-9011-4C6187B8F697}" destId="{698197D3-733B-410D-A302-28D0967489E6}" srcOrd="0" destOrd="0" presId="urn:microsoft.com/office/officeart/2005/8/layout/hierarchy2"/>
    <dgm:cxn modelId="{4E106CDF-E649-498B-BB45-7F730C78B86B}" srcId="{2E7496BF-B95C-40D9-80E5-AF5619846E95}" destId="{F05860F1-AF86-4F13-A7AD-8D037E627DB6}" srcOrd="0" destOrd="0" parTransId="{D71151C8-5522-4DAA-BC3C-3962072C38B4}" sibTransId="{8DDFB7FB-D7ED-4DFE-820F-C9FA495E88CD}"/>
    <dgm:cxn modelId="{910AF34C-1A11-448C-A582-712378207738}" type="presOf" srcId="{00BF0A49-72D7-44A2-A918-24641D158EAA}" destId="{DDF7426E-4498-4A94-B97A-58468D281C71}" srcOrd="1" destOrd="0" presId="urn:microsoft.com/office/officeart/2005/8/layout/hierarchy2"/>
    <dgm:cxn modelId="{6172D868-B3E8-48A8-AA78-CD63B2831E70}" srcId="{7158FA2D-FCE9-4756-9A58-08428E25389D}" destId="{75B981CD-14C7-4033-9A8E-942FA8407BD2}" srcOrd="0" destOrd="0" parTransId="{00BF0A49-72D7-44A2-A918-24641D158EAA}" sibTransId="{D36570B5-D76A-458C-B79A-3B263862ABCB}"/>
    <dgm:cxn modelId="{0DC54B46-3BD2-422E-9293-B1EF4326EBA5}" type="presOf" srcId="{22705953-8A8C-46F3-AD34-05808824BB8E}" destId="{2FCAC4C1-5DF8-4865-95CB-114EF0F94325}" srcOrd="1" destOrd="0" presId="urn:microsoft.com/office/officeart/2005/8/layout/hierarchy2"/>
    <dgm:cxn modelId="{9BA67B9B-E5D1-41C0-A780-3065BF13ACBD}" type="presOf" srcId="{00BF0A49-72D7-44A2-A918-24641D158EAA}" destId="{6598CAF3-D50E-4392-8EC6-005E74B1C126}" srcOrd="0" destOrd="0" presId="urn:microsoft.com/office/officeart/2005/8/layout/hierarchy2"/>
    <dgm:cxn modelId="{6AB07B0B-CBE5-4053-AC41-47CE5CDD76B5}" type="presOf" srcId="{76E24C0C-44B9-467B-864C-C34B85D51A64}" destId="{000A7F9A-6FEB-4F2C-A91E-9F0E22AE4369}" srcOrd="0" destOrd="0" presId="urn:microsoft.com/office/officeart/2005/8/layout/hierarchy2"/>
    <dgm:cxn modelId="{5B1C8B8A-0714-44DC-9A47-639CCF1AB716}" type="presOf" srcId="{58686D8A-BA84-4506-9319-D476EAE70D6D}" destId="{D08311B0-D436-4063-9054-9C204D173DCB}" srcOrd="1" destOrd="0" presId="urn:microsoft.com/office/officeart/2005/8/layout/hierarchy2"/>
    <dgm:cxn modelId="{C1D63834-1539-43E5-BFA8-1706DFCACB05}" type="presOf" srcId="{D6CEE07C-2D91-4325-A1B8-7A7CB2FFF16C}" destId="{C6712059-4D3D-42B5-87D3-0EA855B55B78}" srcOrd="1" destOrd="0" presId="urn:microsoft.com/office/officeart/2005/8/layout/hierarchy2"/>
    <dgm:cxn modelId="{BF0978CD-BA5D-4478-A764-8DC95691105A}" type="presOf" srcId="{75B981CD-14C7-4033-9A8E-942FA8407BD2}" destId="{0696D5CE-379A-45AC-91D8-AA002656AA30}" srcOrd="0" destOrd="0" presId="urn:microsoft.com/office/officeart/2005/8/layout/hierarchy2"/>
    <dgm:cxn modelId="{82DF51DF-CCC9-4F0E-9641-27FEC8DD4D96}" type="presOf" srcId="{DD425F17-F8DB-4801-9D37-1D16D883C7E8}" destId="{965C6E45-EB66-468B-B3E6-1E471777FFC6}" srcOrd="0" destOrd="0" presId="urn:microsoft.com/office/officeart/2005/8/layout/hierarchy2"/>
    <dgm:cxn modelId="{81A7A811-3E0A-4DAB-84EA-18F776859AE6}" type="presOf" srcId="{76E24C0C-44B9-467B-864C-C34B85D51A64}" destId="{B0EADFC1-C574-44BF-91A4-B943A801F5AE}" srcOrd="1" destOrd="0" presId="urn:microsoft.com/office/officeart/2005/8/layout/hierarchy2"/>
    <dgm:cxn modelId="{C858FC0B-BB67-41F2-BDF3-C1C6E7120029}" type="presOf" srcId="{64A6788F-B6B1-4E89-957F-30E61DB41807}" destId="{B58945DF-DC94-48D2-8B4F-AB8AC59876BC}" srcOrd="0" destOrd="0" presId="urn:microsoft.com/office/officeart/2005/8/layout/hierarchy2"/>
    <dgm:cxn modelId="{8D194650-83DF-4573-ADB5-9692BAF7F45E}" type="presOf" srcId="{25287E74-7C25-4E8B-A2FE-49FFB94865EC}" destId="{B7B9C14A-633E-4C36-9236-C62AD824C519}" srcOrd="0" destOrd="0" presId="urn:microsoft.com/office/officeart/2005/8/layout/hierarchy2"/>
    <dgm:cxn modelId="{E32BA13F-4922-4A04-A42E-515E046AAF4C}" type="presOf" srcId="{7158FA2D-FCE9-4756-9A58-08428E25389D}" destId="{F3B3A93C-626A-4D1A-A4BD-81335F4815DB}" srcOrd="0" destOrd="0" presId="urn:microsoft.com/office/officeart/2005/8/layout/hierarchy2"/>
    <dgm:cxn modelId="{68B8D70A-1AD6-4029-B5A7-D5DE1B336044}" type="presOf" srcId="{14E14442-7A9C-428E-81E0-6B1139022044}" destId="{163C682B-D065-4E5B-8B19-0A73C27F13BD}" srcOrd="0" destOrd="0" presId="urn:microsoft.com/office/officeart/2005/8/layout/hierarchy2"/>
    <dgm:cxn modelId="{C3921B72-827D-4313-8FEF-1FF1FAA28CFA}" type="presOf" srcId="{ABE77674-EE83-4FD1-BAD9-DE59845B72E9}" destId="{1EA834A5-CEDE-4E41-BD09-4524FF739E13}" srcOrd="0" destOrd="0" presId="urn:microsoft.com/office/officeart/2005/8/layout/hierarchy2"/>
    <dgm:cxn modelId="{6B88CCB6-BD2A-400E-A619-D57121512687}" type="presOf" srcId="{22705953-8A8C-46F3-AD34-05808824BB8E}" destId="{3F1909F2-BCE3-48F8-9B39-136AC822599E}" srcOrd="0" destOrd="0" presId="urn:microsoft.com/office/officeart/2005/8/layout/hierarchy2"/>
    <dgm:cxn modelId="{5F7E0CEE-EEF0-422C-A50C-A09122129954}" srcId="{7158FA2D-FCE9-4756-9A58-08428E25389D}" destId="{25287E74-7C25-4E8B-A2FE-49FFB94865EC}" srcOrd="1" destOrd="0" parTransId="{76E24C0C-44B9-467B-864C-C34B85D51A64}" sibTransId="{5E44858C-2A2B-4918-AA9B-F3C3E90A0987}"/>
    <dgm:cxn modelId="{666F3F5F-FB49-4FD8-9863-58EBCABF3532}" srcId="{41E95487-30E3-4DED-BA1A-561E3AE48215}" destId="{92620D80-74CD-4A4C-BB5F-199ACC2CD219}" srcOrd="0" destOrd="0" parTransId="{ABE77674-EE83-4FD1-BAD9-DE59845B72E9}" sibTransId="{33AD7A18-F90A-49C1-A3DC-4D8CA194E376}"/>
    <dgm:cxn modelId="{47EFDD1C-E7AF-4C15-A070-67B9A41C0C51}" type="presOf" srcId="{6DCD8496-8184-497C-A48B-7C99C6A56B3A}" destId="{2147A26E-199F-47A5-8137-CEC0C8493828}" srcOrd="0" destOrd="0" presId="urn:microsoft.com/office/officeart/2005/8/layout/hierarchy2"/>
    <dgm:cxn modelId="{4E7B23CB-15BA-4093-A9B3-BBCF25B20E87}" srcId="{25287E74-7C25-4E8B-A2FE-49FFB94865EC}" destId="{64A6788F-B6B1-4E89-957F-30E61DB41807}" srcOrd="0" destOrd="0" parTransId="{DD425F17-F8DB-4801-9D37-1D16D883C7E8}" sibTransId="{19230FF0-51FF-406E-B7CA-A63AB32AF8AA}"/>
    <dgm:cxn modelId="{D729C3FB-ABB1-4C57-AC60-0FFAE046B408}" type="presOf" srcId="{9A93E5EE-0BFA-4B87-BD00-20871BECB69E}" destId="{1871C5B1-89BB-4898-BDF5-A335AA6790EC}" srcOrd="1" destOrd="0" presId="urn:microsoft.com/office/officeart/2005/8/layout/hierarchy2"/>
    <dgm:cxn modelId="{A1D83811-CB9F-4173-9A26-F9179F8F33C0}" type="presOf" srcId="{D71151C8-5522-4DAA-BC3C-3962072C38B4}" destId="{4CFD5CC8-E73F-4B25-9777-971AF5D952EE}" srcOrd="1" destOrd="0" presId="urn:microsoft.com/office/officeart/2005/8/layout/hierarchy2"/>
    <dgm:cxn modelId="{A8B14C00-01DF-4656-B659-EC8E18C23AF1}" type="presOf" srcId="{2E7496BF-B95C-40D9-80E5-AF5619846E95}" destId="{23C1437B-25A6-4950-AF54-FC0FEC466499}" srcOrd="0" destOrd="0" presId="urn:microsoft.com/office/officeart/2005/8/layout/hierarchy2"/>
    <dgm:cxn modelId="{7CB4E446-BE84-437C-9FC5-0685D86CB806}" srcId="{75B981CD-14C7-4033-9A8E-942FA8407BD2}" destId="{4878D58E-29C9-49F9-8328-80BFFD15F8DD}" srcOrd="0" destOrd="0" parTransId="{22705953-8A8C-46F3-AD34-05808824BB8E}" sibTransId="{00A77EF7-982C-41D2-B594-A20B02F3823D}"/>
    <dgm:cxn modelId="{5E2692A4-B8D9-4683-9A84-AB61DD0B5B76}" type="presOf" srcId="{D6CEE07C-2D91-4325-A1B8-7A7CB2FFF16C}" destId="{6238DE61-2B9C-42C9-9534-9A7969CFE1A4}" srcOrd="0" destOrd="0" presId="urn:microsoft.com/office/officeart/2005/8/layout/hierarchy2"/>
    <dgm:cxn modelId="{7609C13F-C9F8-4858-9E69-6AEDAAF2C28D}" type="presOf" srcId="{22944EC2-A7C6-4133-8FE2-3293BFDEC18C}" destId="{FDFFA4C1-C0B1-4DD8-86BB-D4870D89FA03}" srcOrd="0" destOrd="0" presId="urn:microsoft.com/office/officeart/2005/8/layout/hierarchy2"/>
    <dgm:cxn modelId="{86EA3716-A0A2-42A6-BCA7-626540250D29}" type="presOf" srcId="{FAF57318-67B5-44BC-A118-C9AB6D5C3404}" destId="{6C10706B-7073-4CBD-8733-4E9B795DE715}" srcOrd="1" destOrd="0" presId="urn:microsoft.com/office/officeart/2005/8/layout/hierarchy2"/>
    <dgm:cxn modelId="{A2D90DF7-F81A-4299-A828-FC6549DC8BF0}" type="presOf" srcId="{4FD52DDB-3B82-4480-BB9D-0FED1828E7E2}" destId="{FE9F70D8-A6F1-448C-B118-6E5678735980}" srcOrd="0" destOrd="0" presId="urn:microsoft.com/office/officeart/2005/8/layout/hierarchy2"/>
    <dgm:cxn modelId="{3EB3CB0F-9267-43FC-921C-D8AE8A338E4C}" type="presOf" srcId="{FAF57318-67B5-44BC-A118-C9AB6D5C3404}" destId="{BC38CC36-8404-4C67-AEE3-D94DEBCB5502}" srcOrd="0" destOrd="0" presId="urn:microsoft.com/office/officeart/2005/8/layout/hierarchy2"/>
    <dgm:cxn modelId="{8B1293A7-34B1-4151-A524-18E68668FF24}" type="presOf" srcId="{A46F344B-D87A-4E58-B76C-6253D54B17FB}" destId="{810A631D-DB7B-4EBF-BED4-2A69445ECB59}" srcOrd="0" destOrd="0" presId="urn:microsoft.com/office/officeart/2005/8/layout/hierarchy2"/>
    <dgm:cxn modelId="{7D12823F-3650-4AAF-92C2-6240CE36B4F9}" type="presOf" srcId="{C23EAB0E-7CEE-4DD0-9011-4C6187B8F697}" destId="{E6D88C88-53B3-4647-AA36-0A92511FD919}" srcOrd="1" destOrd="0" presId="urn:microsoft.com/office/officeart/2005/8/layout/hierarchy2"/>
    <dgm:cxn modelId="{DD7336DF-800A-47CF-9F5C-8DC3F541BE66}" type="presOf" srcId="{92620D80-74CD-4A4C-BB5F-199ACC2CD219}" destId="{B91D9A2A-3CEF-4C17-8047-CEF465364D38}" srcOrd="0" destOrd="0" presId="urn:microsoft.com/office/officeart/2005/8/layout/hierarchy2"/>
    <dgm:cxn modelId="{1D8D7957-F1FA-43E8-A6B3-5AA4B7E619EC}" type="presOf" srcId="{D1C59448-6C86-4154-AFE0-36093983D9F0}" destId="{1AE8F2DC-64E3-4FC3-821C-5C335E2F42A6}" srcOrd="1" destOrd="0" presId="urn:microsoft.com/office/officeart/2005/8/layout/hierarchy2"/>
    <dgm:cxn modelId="{9B6FD447-11C8-4CEA-9AB8-71FA39322348}" srcId="{14E14442-7A9C-428E-81E0-6B1139022044}" destId="{A8A34D30-DDDC-4219-B91A-615802ED86CE}" srcOrd="0" destOrd="0" parTransId="{FAF57318-67B5-44BC-A118-C9AB6D5C3404}" sibTransId="{FA4B4B3D-B064-4E8F-AE9C-1503A8B1A33F}"/>
    <dgm:cxn modelId="{3C7FC02D-E9D2-40AD-BD11-89C50F5CDA55}" srcId="{4FD52DDB-3B82-4480-BB9D-0FED1828E7E2}" destId="{7158FA2D-FCE9-4756-9A58-08428E25389D}" srcOrd="0" destOrd="0" parTransId="{EBFEE2E4-F5DD-4696-B23C-71070A356038}" sibTransId="{488E85E5-196F-40D6-81CF-BD06C9FB78DB}"/>
    <dgm:cxn modelId="{5C72C7A9-6E3F-41B9-A25B-38A51F99469C}" type="presOf" srcId="{D1C59448-6C86-4154-AFE0-36093983D9F0}" destId="{DE63B80C-3BF0-4F45-ABC9-0BE486EE9D63}" srcOrd="0" destOrd="0" presId="urn:microsoft.com/office/officeart/2005/8/layout/hierarchy2"/>
    <dgm:cxn modelId="{8148583F-808F-458A-A2DC-FEFE3095F013}" type="presOf" srcId="{9A93E5EE-0BFA-4B87-BD00-20871BECB69E}" destId="{531DA9CC-5BA3-47FF-AC5C-AD51F00D7050}" srcOrd="0" destOrd="0" presId="urn:microsoft.com/office/officeart/2005/8/layout/hierarchy2"/>
    <dgm:cxn modelId="{3D8B3B29-2588-4540-9877-0D371EFBD738}" type="presOf" srcId="{A8A34D30-DDDC-4219-B91A-615802ED86CE}" destId="{208E4B42-D57A-45D3-87FB-E1479FF97E36}" srcOrd="0" destOrd="0" presId="urn:microsoft.com/office/officeart/2005/8/layout/hierarchy2"/>
    <dgm:cxn modelId="{1FE86A03-EC67-4C91-BB90-5CCCE1E223E0}" type="presParOf" srcId="{FE9F70D8-A6F1-448C-B118-6E5678735980}" destId="{21D90531-6652-42BE-87AB-C7FBB262ACB4}" srcOrd="0" destOrd="0" presId="urn:microsoft.com/office/officeart/2005/8/layout/hierarchy2"/>
    <dgm:cxn modelId="{29B6F1A6-7627-4C3F-9348-FD4BA6B9B1FA}" type="presParOf" srcId="{21D90531-6652-42BE-87AB-C7FBB262ACB4}" destId="{F3B3A93C-626A-4D1A-A4BD-81335F4815DB}" srcOrd="0" destOrd="0" presId="urn:microsoft.com/office/officeart/2005/8/layout/hierarchy2"/>
    <dgm:cxn modelId="{2815D1A7-B3D2-44DB-97DB-831E4A667012}" type="presParOf" srcId="{21D90531-6652-42BE-87AB-C7FBB262ACB4}" destId="{A04E1A00-EFAC-4EE4-8DB8-E0069A6AA898}" srcOrd="1" destOrd="0" presId="urn:microsoft.com/office/officeart/2005/8/layout/hierarchy2"/>
    <dgm:cxn modelId="{5F00E341-EA98-4DD6-A4C6-9A10AA3DD194}" type="presParOf" srcId="{A04E1A00-EFAC-4EE4-8DB8-E0069A6AA898}" destId="{6598CAF3-D50E-4392-8EC6-005E74B1C126}" srcOrd="0" destOrd="0" presId="urn:microsoft.com/office/officeart/2005/8/layout/hierarchy2"/>
    <dgm:cxn modelId="{00A4023C-29CD-4A08-BEC8-D8890076B9A4}" type="presParOf" srcId="{6598CAF3-D50E-4392-8EC6-005E74B1C126}" destId="{DDF7426E-4498-4A94-B97A-58468D281C71}" srcOrd="0" destOrd="0" presId="urn:microsoft.com/office/officeart/2005/8/layout/hierarchy2"/>
    <dgm:cxn modelId="{7B6A6F6D-C2AB-49F9-9A8C-B43C38E6093A}" type="presParOf" srcId="{A04E1A00-EFAC-4EE4-8DB8-E0069A6AA898}" destId="{7E45DC1F-A00B-4F08-92B1-BAA34D7BA109}" srcOrd="1" destOrd="0" presId="urn:microsoft.com/office/officeart/2005/8/layout/hierarchy2"/>
    <dgm:cxn modelId="{E238C843-D865-41A0-A8D2-82863B74D1DE}" type="presParOf" srcId="{7E45DC1F-A00B-4F08-92B1-BAA34D7BA109}" destId="{0696D5CE-379A-45AC-91D8-AA002656AA30}" srcOrd="0" destOrd="0" presId="urn:microsoft.com/office/officeart/2005/8/layout/hierarchy2"/>
    <dgm:cxn modelId="{1A4B9DAD-8440-4B86-923C-3BBF6B5A388E}" type="presParOf" srcId="{7E45DC1F-A00B-4F08-92B1-BAA34D7BA109}" destId="{4BED07AF-05D1-4AD4-AC46-A1AA90FFFC9C}" srcOrd="1" destOrd="0" presId="urn:microsoft.com/office/officeart/2005/8/layout/hierarchy2"/>
    <dgm:cxn modelId="{3ACB59D8-6E0F-4310-8FCC-0D11CEE83C43}" type="presParOf" srcId="{4BED07AF-05D1-4AD4-AC46-A1AA90FFFC9C}" destId="{3F1909F2-BCE3-48F8-9B39-136AC822599E}" srcOrd="0" destOrd="0" presId="urn:microsoft.com/office/officeart/2005/8/layout/hierarchy2"/>
    <dgm:cxn modelId="{92B9A1F2-0852-4B17-8E0B-AA8DC845FB4E}" type="presParOf" srcId="{3F1909F2-BCE3-48F8-9B39-136AC822599E}" destId="{2FCAC4C1-5DF8-4865-95CB-114EF0F94325}" srcOrd="0" destOrd="0" presId="urn:microsoft.com/office/officeart/2005/8/layout/hierarchy2"/>
    <dgm:cxn modelId="{C79C3432-9BE6-4124-8450-C71E87D7D126}" type="presParOf" srcId="{4BED07AF-05D1-4AD4-AC46-A1AA90FFFC9C}" destId="{9C7B74A6-00F5-4145-A72E-C5E4D12B2105}" srcOrd="1" destOrd="0" presId="urn:microsoft.com/office/officeart/2005/8/layout/hierarchy2"/>
    <dgm:cxn modelId="{9332FF46-AC3C-4AA2-B573-F5110D671358}" type="presParOf" srcId="{9C7B74A6-00F5-4145-A72E-C5E4D12B2105}" destId="{B3E95900-2854-4154-A875-48114E11BC65}" srcOrd="0" destOrd="0" presId="urn:microsoft.com/office/officeart/2005/8/layout/hierarchy2"/>
    <dgm:cxn modelId="{3BDC9FCB-75AC-411C-866D-522D5514367E}" type="presParOf" srcId="{9C7B74A6-00F5-4145-A72E-C5E4D12B2105}" destId="{34AA0FFF-3450-4454-B2E6-0F7AAB638974}" srcOrd="1" destOrd="0" presId="urn:microsoft.com/office/officeart/2005/8/layout/hierarchy2"/>
    <dgm:cxn modelId="{E543E3C4-E031-4B93-9D2D-810D533FAFF7}" type="presParOf" srcId="{34AA0FFF-3450-4454-B2E6-0F7AAB638974}" destId="{38EC2AEC-B3A9-4313-9880-490C8C5A790E}" srcOrd="0" destOrd="0" presId="urn:microsoft.com/office/officeart/2005/8/layout/hierarchy2"/>
    <dgm:cxn modelId="{39FDC3E0-0ED8-4A75-8722-FCF5A47740F6}" type="presParOf" srcId="{38EC2AEC-B3A9-4313-9880-490C8C5A790E}" destId="{E6E1883B-1509-4F61-802F-4AFC164CDA27}" srcOrd="0" destOrd="0" presId="urn:microsoft.com/office/officeart/2005/8/layout/hierarchy2"/>
    <dgm:cxn modelId="{559ADD17-BE5F-4AA4-98D0-A3087DB5A9AA}" type="presParOf" srcId="{34AA0FFF-3450-4454-B2E6-0F7AAB638974}" destId="{4DDB7EFA-CE62-4536-952F-8CCC94ECF13C}" srcOrd="1" destOrd="0" presId="urn:microsoft.com/office/officeart/2005/8/layout/hierarchy2"/>
    <dgm:cxn modelId="{051591FD-6B2B-403B-BB51-D82D2332D158}" type="presParOf" srcId="{4DDB7EFA-CE62-4536-952F-8CCC94ECF13C}" destId="{FDFFA4C1-C0B1-4DD8-86BB-D4870D89FA03}" srcOrd="0" destOrd="0" presId="urn:microsoft.com/office/officeart/2005/8/layout/hierarchy2"/>
    <dgm:cxn modelId="{8CF016FF-C0EF-43EB-A2B4-AA55B5B81D1A}" type="presParOf" srcId="{4DDB7EFA-CE62-4536-952F-8CCC94ECF13C}" destId="{DB776470-5611-4492-9FFF-EF84381C9DCF}" srcOrd="1" destOrd="0" presId="urn:microsoft.com/office/officeart/2005/8/layout/hierarchy2"/>
    <dgm:cxn modelId="{50CB478F-B074-46E7-8F14-223F6095B804}" type="presParOf" srcId="{DB776470-5611-4492-9FFF-EF84381C9DCF}" destId="{59D73567-E898-4142-9123-EF10552D642D}" srcOrd="0" destOrd="0" presId="urn:microsoft.com/office/officeart/2005/8/layout/hierarchy2"/>
    <dgm:cxn modelId="{5831C1DC-922D-4511-877E-728FB7879AAE}" type="presParOf" srcId="{59D73567-E898-4142-9123-EF10552D642D}" destId="{D08311B0-D436-4063-9054-9C204D173DCB}" srcOrd="0" destOrd="0" presId="urn:microsoft.com/office/officeart/2005/8/layout/hierarchy2"/>
    <dgm:cxn modelId="{F3BCE16C-B3DC-4D6F-9EF5-588F1AFB23ED}" type="presParOf" srcId="{DB776470-5611-4492-9FFF-EF84381C9DCF}" destId="{C5C376F7-0F20-4AF0-B64E-A00422F75CA8}" srcOrd="1" destOrd="0" presId="urn:microsoft.com/office/officeart/2005/8/layout/hierarchy2"/>
    <dgm:cxn modelId="{86167254-22E5-4480-9030-3C564335136F}" type="presParOf" srcId="{C5C376F7-0F20-4AF0-B64E-A00422F75CA8}" destId="{23C1437B-25A6-4950-AF54-FC0FEC466499}" srcOrd="0" destOrd="0" presId="urn:microsoft.com/office/officeart/2005/8/layout/hierarchy2"/>
    <dgm:cxn modelId="{A0609DAB-50D8-49B3-B29B-080E89E94732}" type="presParOf" srcId="{C5C376F7-0F20-4AF0-B64E-A00422F75CA8}" destId="{B2545260-E181-4807-9F03-FA9B9B2CCFDC}" srcOrd="1" destOrd="0" presId="urn:microsoft.com/office/officeart/2005/8/layout/hierarchy2"/>
    <dgm:cxn modelId="{91217BCF-8A0A-411E-8984-06A3717AAB9D}" type="presParOf" srcId="{B2545260-E181-4807-9F03-FA9B9B2CCFDC}" destId="{7FC900DE-CDB6-42CB-BCF6-E4BF46AF0AD6}" srcOrd="0" destOrd="0" presId="urn:microsoft.com/office/officeart/2005/8/layout/hierarchy2"/>
    <dgm:cxn modelId="{400851AC-F32A-4808-9B8F-59F49FDC1B35}" type="presParOf" srcId="{7FC900DE-CDB6-42CB-BCF6-E4BF46AF0AD6}" destId="{4CFD5CC8-E73F-4B25-9777-971AF5D952EE}" srcOrd="0" destOrd="0" presId="urn:microsoft.com/office/officeart/2005/8/layout/hierarchy2"/>
    <dgm:cxn modelId="{FB16B83D-A29E-4B1C-9E70-9DAACFE16169}" type="presParOf" srcId="{B2545260-E181-4807-9F03-FA9B9B2CCFDC}" destId="{00F6624F-F8CD-49AC-B88F-D87E49137367}" srcOrd="1" destOrd="0" presId="urn:microsoft.com/office/officeart/2005/8/layout/hierarchy2"/>
    <dgm:cxn modelId="{1E7D04B0-3968-4BA7-9E67-39591B8B51DE}" type="presParOf" srcId="{00F6624F-F8CD-49AC-B88F-D87E49137367}" destId="{7FD9702D-209F-4B54-82CC-1CAAB4194848}" srcOrd="0" destOrd="0" presId="urn:microsoft.com/office/officeart/2005/8/layout/hierarchy2"/>
    <dgm:cxn modelId="{AD06BA2D-E139-49B8-962E-7E4E9E2B7ED2}" type="presParOf" srcId="{00F6624F-F8CD-49AC-B88F-D87E49137367}" destId="{FD87F17F-6525-479B-9D8B-57901BA69ADB}" srcOrd="1" destOrd="0" presId="urn:microsoft.com/office/officeart/2005/8/layout/hierarchy2"/>
    <dgm:cxn modelId="{7F67CB41-181F-4647-BFD1-EBAA1275E93E}" type="presParOf" srcId="{DB776470-5611-4492-9FFF-EF84381C9DCF}" destId="{6238DE61-2B9C-42C9-9534-9A7969CFE1A4}" srcOrd="2" destOrd="0" presId="urn:microsoft.com/office/officeart/2005/8/layout/hierarchy2"/>
    <dgm:cxn modelId="{F19B83BE-4BE7-4369-BF36-1640B8AC31D2}" type="presParOf" srcId="{6238DE61-2B9C-42C9-9534-9A7969CFE1A4}" destId="{C6712059-4D3D-42B5-87D3-0EA855B55B78}" srcOrd="0" destOrd="0" presId="urn:microsoft.com/office/officeart/2005/8/layout/hierarchy2"/>
    <dgm:cxn modelId="{5A29F40E-EF57-4F4A-B8F6-7C2C259756A4}" type="presParOf" srcId="{DB776470-5611-4492-9FFF-EF84381C9DCF}" destId="{4E143DFD-C1A4-4357-AE4D-01EDC61ECF65}" srcOrd="3" destOrd="0" presId="urn:microsoft.com/office/officeart/2005/8/layout/hierarchy2"/>
    <dgm:cxn modelId="{82122ACD-24FC-44FB-852B-4AD0081143ED}" type="presParOf" srcId="{4E143DFD-C1A4-4357-AE4D-01EDC61ECF65}" destId="{810A631D-DB7B-4EBF-BED4-2A69445ECB59}" srcOrd="0" destOrd="0" presId="urn:microsoft.com/office/officeart/2005/8/layout/hierarchy2"/>
    <dgm:cxn modelId="{DFE4F9BD-C110-4D28-A682-2B6511330A85}" type="presParOf" srcId="{4E143DFD-C1A4-4357-AE4D-01EDC61ECF65}" destId="{80991F07-ABCE-4614-87F0-5BCA64BE9D5A}" srcOrd="1" destOrd="0" presId="urn:microsoft.com/office/officeart/2005/8/layout/hierarchy2"/>
    <dgm:cxn modelId="{DED27498-DA64-4037-B80D-DB5334FA5BFE}" type="presParOf" srcId="{80991F07-ABCE-4614-87F0-5BCA64BE9D5A}" destId="{698197D3-733B-410D-A302-28D0967489E6}" srcOrd="0" destOrd="0" presId="urn:microsoft.com/office/officeart/2005/8/layout/hierarchy2"/>
    <dgm:cxn modelId="{1329EFBE-8C81-4ED8-AFF2-3154B389F656}" type="presParOf" srcId="{698197D3-733B-410D-A302-28D0967489E6}" destId="{E6D88C88-53B3-4647-AA36-0A92511FD919}" srcOrd="0" destOrd="0" presId="urn:microsoft.com/office/officeart/2005/8/layout/hierarchy2"/>
    <dgm:cxn modelId="{4534992E-9DEE-4DFA-B268-4528541A8C36}" type="presParOf" srcId="{80991F07-ABCE-4614-87F0-5BCA64BE9D5A}" destId="{6F4F1978-2ED9-4478-9D7C-9BA139FC4DD2}" srcOrd="1" destOrd="0" presId="urn:microsoft.com/office/officeart/2005/8/layout/hierarchy2"/>
    <dgm:cxn modelId="{BC151DD2-81F3-4954-9270-AA63B6CEA326}" type="presParOf" srcId="{6F4F1978-2ED9-4478-9D7C-9BA139FC4DD2}" destId="{163C682B-D065-4E5B-8B19-0A73C27F13BD}" srcOrd="0" destOrd="0" presId="urn:microsoft.com/office/officeart/2005/8/layout/hierarchy2"/>
    <dgm:cxn modelId="{2BB61CCF-B442-4592-B1EF-FDE9D96CD494}" type="presParOf" srcId="{6F4F1978-2ED9-4478-9D7C-9BA139FC4DD2}" destId="{01CCA352-190F-42EC-B738-BE32A742D37C}" srcOrd="1" destOrd="0" presId="urn:microsoft.com/office/officeart/2005/8/layout/hierarchy2"/>
    <dgm:cxn modelId="{0EF48771-7A8A-4826-9BAE-E52E2FAD16A4}" type="presParOf" srcId="{01CCA352-190F-42EC-B738-BE32A742D37C}" destId="{BC38CC36-8404-4C67-AEE3-D94DEBCB5502}" srcOrd="0" destOrd="0" presId="urn:microsoft.com/office/officeart/2005/8/layout/hierarchy2"/>
    <dgm:cxn modelId="{2C875451-FE9D-4BDB-8AD7-E4CC14E50015}" type="presParOf" srcId="{BC38CC36-8404-4C67-AEE3-D94DEBCB5502}" destId="{6C10706B-7073-4CBD-8733-4E9B795DE715}" srcOrd="0" destOrd="0" presId="urn:microsoft.com/office/officeart/2005/8/layout/hierarchy2"/>
    <dgm:cxn modelId="{B0CB0EF5-C1D3-46E8-84D5-65E0195506C2}" type="presParOf" srcId="{01CCA352-190F-42EC-B738-BE32A742D37C}" destId="{E415C446-93D8-4CB7-BE61-B4A36E6745F6}" srcOrd="1" destOrd="0" presId="urn:microsoft.com/office/officeart/2005/8/layout/hierarchy2"/>
    <dgm:cxn modelId="{634BD941-993B-4E5F-9159-946BB48EB55E}" type="presParOf" srcId="{E415C446-93D8-4CB7-BE61-B4A36E6745F6}" destId="{208E4B42-D57A-45D3-87FB-E1479FF97E36}" srcOrd="0" destOrd="0" presId="urn:microsoft.com/office/officeart/2005/8/layout/hierarchy2"/>
    <dgm:cxn modelId="{14BCE30E-2D9F-4CA2-8930-B7D896169B3B}" type="presParOf" srcId="{E415C446-93D8-4CB7-BE61-B4A36E6745F6}" destId="{CFF48FBD-F56F-455B-B0FB-95B00A06B9B3}" srcOrd="1" destOrd="0" presId="urn:microsoft.com/office/officeart/2005/8/layout/hierarchy2"/>
    <dgm:cxn modelId="{DB1F5D52-AA06-43B9-A3B6-8C968A85E05F}" type="presParOf" srcId="{DB776470-5611-4492-9FFF-EF84381C9DCF}" destId="{531DA9CC-5BA3-47FF-AC5C-AD51F00D7050}" srcOrd="4" destOrd="0" presId="urn:microsoft.com/office/officeart/2005/8/layout/hierarchy2"/>
    <dgm:cxn modelId="{33F54C3E-E699-4393-907A-4C6AC5FDC762}" type="presParOf" srcId="{531DA9CC-5BA3-47FF-AC5C-AD51F00D7050}" destId="{1871C5B1-89BB-4898-BDF5-A335AA6790EC}" srcOrd="0" destOrd="0" presId="urn:microsoft.com/office/officeart/2005/8/layout/hierarchy2"/>
    <dgm:cxn modelId="{5CCC8095-37A6-4124-8E4D-78A27F59C931}" type="presParOf" srcId="{DB776470-5611-4492-9FFF-EF84381C9DCF}" destId="{BA2E59BC-27F9-4DE7-87EF-0D648F897201}" srcOrd="5" destOrd="0" presId="urn:microsoft.com/office/officeart/2005/8/layout/hierarchy2"/>
    <dgm:cxn modelId="{69AED30F-BB0A-4E6E-B88C-B80065FACE9E}" type="presParOf" srcId="{BA2E59BC-27F9-4DE7-87EF-0D648F897201}" destId="{2147A26E-199F-47A5-8137-CEC0C8493828}" srcOrd="0" destOrd="0" presId="urn:microsoft.com/office/officeart/2005/8/layout/hierarchy2"/>
    <dgm:cxn modelId="{34A95884-CD50-45F8-A14E-F2CD62C9B274}" type="presParOf" srcId="{BA2E59BC-27F9-4DE7-87EF-0D648F897201}" destId="{D8067783-AA47-4E6C-BC09-31E5EC6C54FA}" srcOrd="1" destOrd="0" presId="urn:microsoft.com/office/officeart/2005/8/layout/hierarchy2"/>
    <dgm:cxn modelId="{1FA543AD-EEB9-46F1-A178-B7CB4110CA25}" type="presParOf" srcId="{D8067783-AA47-4E6C-BC09-31E5EC6C54FA}" destId="{DE63B80C-3BF0-4F45-ABC9-0BE486EE9D63}" srcOrd="0" destOrd="0" presId="urn:microsoft.com/office/officeart/2005/8/layout/hierarchy2"/>
    <dgm:cxn modelId="{B9C192D4-19AA-4B3D-BA6E-5E8ED276C45A}" type="presParOf" srcId="{DE63B80C-3BF0-4F45-ABC9-0BE486EE9D63}" destId="{1AE8F2DC-64E3-4FC3-821C-5C335E2F42A6}" srcOrd="0" destOrd="0" presId="urn:microsoft.com/office/officeart/2005/8/layout/hierarchy2"/>
    <dgm:cxn modelId="{F5320624-D8EF-47BF-BB4D-C914B6A8376D}" type="presParOf" srcId="{D8067783-AA47-4E6C-BC09-31E5EC6C54FA}" destId="{32FC8566-A3D3-43DE-99AD-5DE38CCA9B3B}" srcOrd="1" destOrd="0" presId="urn:microsoft.com/office/officeart/2005/8/layout/hierarchy2"/>
    <dgm:cxn modelId="{EFDD7CE1-F731-4DA6-9699-BF5840193C2D}" type="presParOf" srcId="{32FC8566-A3D3-43DE-99AD-5DE38CCA9B3B}" destId="{7E8FC2F9-AB4D-4248-BFF8-67ED4B8505E4}" srcOrd="0" destOrd="0" presId="urn:microsoft.com/office/officeart/2005/8/layout/hierarchy2"/>
    <dgm:cxn modelId="{4B1BA8A0-8311-4DB7-83FB-3E39A35ED9D1}" type="presParOf" srcId="{32FC8566-A3D3-43DE-99AD-5DE38CCA9B3B}" destId="{4B000B45-D29B-4913-8960-99992DA71FA7}" srcOrd="1" destOrd="0" presId="urn:microsoft.com/office/officeart/2005/8/layout/hierarchy2"/>
    <dgm:cxn modelId="{D74BE4F5-C415-4C47-BBCE-DF49F8A21AD4}" type="presParOf" srcId="{4B000B45-D29B-4913-8960-99992DA71FA7}" destId="{1EA834A5-CEDE-4E41-BD09-4524FF739E13}" srcOrd="0" destOrd="0" presId="urn:microsoft.com/office/officeart/2005/8/layout/hierarchy2"/>
    <dgm:cxn modelId="{2D5ED7F6-EB61-410A-90D9-1847B2F4456C}" type="presParOf" srcId="{1EA834A5-CEDE-4E41-BD09-4524FF739E13}" destId="{E9FCED1B-4373-465F-9ABE-373B1893822F}" srcOrd="0" destOrd="0" presId="urn:microsoft.com/office/officeart/2005/8/layout/hierarchy2"/>
    <dgm:cxn modelId="{05F4E9F0-2A03-4FDC-9511-E0CE6BC0F83B}" type="presParOf" srcId="{4B000B45-D29B-4913-8960-99992DA71FA7}" destId="{1141F63D-86A5-4970-A2F2-15388820DE2F}" srcOrd="1" destOrd="0" presId="urn:microsoft.com/office/officeart/2005/8/layout/hierarchy2"/>
    <dgm:cxn modelId="{CBC31D1B-2ECC-4130-86A6-7BAB994E9E22}" type="presParOf" srcId="{1141F63D-86A5-4970-A2F2-15388820DE2F}" destId="{B91D9A2A-3CEF-4C17-8047-CEF465364D38}" srcOrd="0" destOrd="0" presId="urn:microsoft.com/office/officeart/2005/8/layout/hierarchy2"/>
    <dgm:cxn modelId="{EFC495CD-3ACE-421B-B365-3D093875267F}" type="presParOf" srcId="{1141F63D-86A5-4970-A2F2-15388820DE2F}" destId="{B391E9D5-F3DE-4FEA-B325-1589737A08F4}" srcOrd="1" destOrd="0" presId="urn:microsoft.com/office/officeart/2005/8/layout/hierarchy2"/>
    <dgm:cxn modelId="{EB4C58F4-2ECB-4ABB-B7A5-E30E0ABAA53A}" type="presParOf" srcId="{A04E1A00-EFAC-4EE4-8DB8-E0069A6AA898}" destId="{000A7F9A-6FEB-4F2C-A91E-9F0E22AE4369}" srcOrd="2" destOrd="0" presId="urn:microsoft.com/office/officeart/2005/8/layout/hierarchy2"/>
    <dgm:cxn modelId="{DFA6E742-6620-4737-9A42-A1913F3C9D21}" type="presParOf" srcId="{000A7F9A-6FEB-4F2C-A91E-9F0E22AE4369}" destId="{B0EADFC1-C574-44BF-91A4-B943A801F5AE}" srcOrd="0" destOrd="0" presId="urn:microsoft.com/office/officeart/2005/8/layout/hierarchy2"/>
    <dgm:cxn modelId="{95990FF5-7AAB-478A-BB11-3F18AC8BDFC2}" type="presParOf" srcId="{A04E1A00-EFAC-4EE4-8DB8-E0069A6AA898}" destId="{F193B9D9-5D57-4724-976C-6A65F9F02003}" srcOrd="3" destOrd="0" presId="urn:microsoft.com/office/officeart/2005/8/layout/hierarchy2"/>
    <dgm:cxn modelId="{1F4E6DFA-9E13-45CB-9DA2-C5FA99A458C9}" type="presParOf" srcId="{F193B9D9-5D57-4724-976C-6A65F9F02003}" destId="{B7B9C14A-633E-4C36-9236-C62AD824C519}" srcOrd="0" destOrd="0" presId="urn:microsoft.com/office/officeart/2005/8/layout/hierarchy2"/>
    <dgm:cxn modelId="{6C396750-EB1D-43B6-9DBB-831807DC80CE}" type="presParOf" srcId="{F193B9D9-5D57-4724-976C-6A65F9F02003}" destId="{E8E457EB-0C35-4FFF-B29F-9EC0DED7ECFE}" srcOrd="1" destOrd="0" presId="urn:microsoft.com/office/officeart/2005/8/layout/hierarchy2"/>
    <dgm:cxn modelId="{9141B627-5786-4BEA-B7C9-EA973A929AB1}" type="presParOf" srcId="{E8E457EB-0C35-4FFF-B29F-9EC0DED7ECFE}" destId="{965C6E45-EB66-468B-B3E6-1E471777FFC6}" srcOrd="0" destOrd="0" presId="urn:microsoft.com/office/officeart/2005/8/layout/hierarchy2"/>
    <dgm:cxn modelId="{258619C5-1FC2-477C-A59D-D100DDD02002}" type="presParOf" srcId="{965C6E45-EB66-468B-B3E6-1E471777FFC6}" destId="{5D1B363E-C090-4134-AEDF-2AA6B39B31EF}" srcOrd="0" destOrd="0" presId="urn:microsoft.com/office/officeart/2005/8/layout/hierarchy2"/>
    <dgm:cxn modelId="{385143F9-4590-48F9-9010-634B6CF0F4BB}" type="presParOf" srcId="{E8E457EB-0C35-4FFF-B29F-9EC0DED7ECFE}" destId="{7A2520AD-BF44-4D95-AE36-E1D39F1D31CF}" srcOrd="1" destOrd="0" presId="urn:microsoft.com/office/officeart/2005/8/layout/hierarchy2"/>
    <dgm:cxn modelId="{F018208E-5BE8-4563-882F-1BEA2E518D8D}" type="presParOf" srcId="{7A2520AD-BF44-4D95-AE36-E1D39F1D31CF}" destId="{B58945DF-DC94-48D2-8B4F-AB8AC59876BC}" srcOrd="0" destOrd="0" presId="urn:microsoft.com/office/officeart/2005/8/layout/hierarchy2"/>
    <dgm:cxn modelId="{6D1DE49B-1C50-47E9-9CDB-9ADF1B0C642E}" type="presParOf" srcId="{7A2520AD-BF44-4D95-AE36-E1D39F1D31CF}" destId="{500359C2-02CE-46CB-8021-A38904E34A0A}"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FD52DDB-3B82-4480-BB9D-0FED1828E7E2}"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zh-TW" altLang="en-US"/>
        </a:p>
      </dgm:t>
    </dgm:pt>
    <dgm:pt modelId="{7158FA2D-FCE9-4756-9A58-08428E25389D}">
      <dgm:prSet phldrT="[文字]" custT="1"/>
      <dgm:spPr>
        <a:solidFill>
          <a:schemeClr val="accent1">
            <a:lumMod val="50000"/>
          </a:schemeClr>
        </a:solidFill>
      </dgm:spPr>
      <dgm:t>
        <a:bodyPr/>
        <a:lstStyle/>
        <a:p>
          <a:r>
            <a:rPr lang="zh-TW" altLang="en-US" sz="1600" b="1" dirty="0" smtClean="0"/>
            <a:t>全球暖化</a:t>
          </a:r>
          <a:endParaRPr lang="zh-TW" altLang="en-US" sz="1600" b="1" dirty="0"/>
        </a:p>
      </dgm:t>
    </dgm:pt>
    <dgm:pt modelId="{EBFEE2E4-F5DD-4696-B23C-71070A356038}" type="parTrans" cxnId="{3C7FC02D-E9D2-40AD-BD11-89C50F5CDA55}">
      <dgm:prSet/>
      <dgm:spPr/>
      <dgm:t>
        <a:bodyPr/>
        <a:lstStyle/>
        <a:p>
          <a:endParaRPr lang="zh-TW" altLang="en-US" sz="1600" b="1"/>
        </a:p>
      </dgm:t>
    </dgm:pt>
    <dgm:pt modelId="{488E85E5-196F-40D6-81CF-BD06C9FB78DB}" type="sibTrans" cxnId="{3C7FC02D-E9D2-40AD-BD11-89C50F5CDA55}">
      <dgm:prSet/>
      <dgm:spPr/>
      <dgm:t>
        <a:bodyPr/>
        <a:lstStyle/>
        <a:p>
          <a:endParaRPr lang="zh-TW" altLang="en-US" sz="1600" b="1"/>
        </a:p>
      </dgm:t>
    </dgm:pt>
    <dgm:pt modelId="{75B981CD-14C7-4033-9A8E-942FA8407BD2}">
      <dgm:prSet custT="1"/>
      <dgm:spPr/>
      <dgm:t>
        <a:bodyPr/>
        <a:lstStyle/>
        <a:p>
          <a:r>
            <a:rPr lang="zh-TW" altLang="en-US" sz="1600" b="1" dirty="0" smtClean="0"/>
            <a:t>太陽熱量難以散去</a:t>
          </a:r>
          <a:endParaRPr lang="zh-TW" altLang="en-US" sz="1600" b="1" dirty="0"/>
        </a:p>
      </dgm:t>
    </dgm:pt>
    <dgm:pt modelId="{00BF0A49-72D7-44A2-A918-24641D158EAA}" type="parTrans" cxnId="{6172D868-B3E8-48A8-AA78-CD63B2831E70}">
      <dgm:prSet custT="1"/>
      <dgm:spPr>
        <a:ln>
          <a:headEnd type="arrow" w="med" len="med"/>
          <a:tailEnd type="none" w="med" len="med"/>
        </a:ln>
      </dgm:spPr>
      <dgm:t>
        <a:bodyPr/>
        <a:lstStyle/>
        <a:p>
          <a:endParaRPr lang="zh-TW" altLang="en-US" sz="1600" b="1"/>
        </a:p>
      </dgm:t>
    </dgm:pt>
    <dgm:pt modelId="{D36570B5-D76A-458C-B79A-3B263862ABCB}" type="sibTrans" cxnId="{6172D868-B3E8-48A8-AA78-CD63B2831E70}">
      <dgm:prSet/>
      <dgm:spPr/>
      <dgm:t>
        <a:bodyPr/>
        <a:lstStyle/>
        <a:p>
          <a:endParaRPr lang="zh-TW" altLang="en-US" sz="1600" b="1"/>
        </a:p>
      </dgm:t>
    </dgm:pt>
    <dgm:pt modelId="{4878D58E-29C9-49F9-8328-80BFFD15F8DD}">
      <dgm:prSet phldrT="[文字]" custT="1"/>
      <dgm:spPr/>
      <dgm:t>
        <a:bodyPr/>
        <a:lstStyle/>
        <a:p>
          <a:r>
            <a:rPr lang="zh-TW" altLang="en-US" sz="1600" b="1" dirty="0" smtClean="0"/>
            <a:t>吸收過多太陽輻射</a:t>
          </a:r>
          <a:endParaRPr lang="zh-TW" altLang="en-US" sz="1600" b="1" dirty="0"/>
        </a:p>
      </dgm:t>
    </dgm:pt>
    <dgm:pt modelId="{22705953-8A8C-46F3-AD34-05808824BB8E}" type="parTrans" cxnId="{7CB4E446-BE84-437C-9FC5-0685D86CB806}">
      <dgm:prSet custT="1"/>
      <dgm:spPr>
        <a:ln>
          <a:headEnd type="arrow" w="med" len="med"/>
          <a:tailEnd type="none" w="med" len="med"/>
        </a:ln>
      </dgm:spPr>
      <dgm:t>
        <a:bodyPr/>
        <a:lstStyle/>
        <a:p>
          <a:endParaRPr lang="zh-TW" altLang="en-US" sz="1600" b="1"/>
        </a:p>
      </dgm:t>
    </dgm:pt>
    <dgm:pt modelId="{00A77EF7-982C-41D2-B594-A20B02F3823D}" type="sibTrans" cxnId="{7CB4E446-BE84-437C-9FC5-0685D86CB806}">
      <dgm:prSet/>
      <dgm:spPr/>
      <dgm:t>
        <a:bodyPr/>
        <a:lstStyle/>
        <a:p>
          <a:endParaRPr lang="zh-TW" altLang="en-US" sz="1600" b="1"/>
        </a:p>
      </dgm:t>
    </dgm:pt>
    <dgm:pt modelId="{22944EC2-A7C6-4133-8FE2-3293BFDEC18C}">
      <dgm:prSet phldrT="[文字]" custT="1"/>
      <dgm:spPr/>
      <dgm:t>
        <a:bodyPr/>
        <a:lstStyle/>
        <a:p>
          <a:r>
            <a:rPr lang="zh-TW" altLang="en-US" sz="1600" b="1" dirty="0" smtClean="0">
              <a:latin typeface="+mn-ea"/>
            </a:rPr>
            <a:t>產生過量溫室氣體</a:t>
          </a:r>
          <a:endParaRPr lang="zh-TW" altLang="en-US" sz="1600" b="1" dirty="0"/>
        </a:p>
      </dgm:t>
    </dgm:pt>
    <dgm:pt modelId="{1EE8C476-530B-4CED-9854-A18C1A52BE30}" type="parTrans" cxnId="{3A06F6C9-C8C7-45A8-97C9-82D5338141E4}">
      <dgm:prSet custT="1"/>
      <dgm:spPr>
        <a:ln>
          <a:headEnd type="arrow" w="med" len="med"/>
          <a:tailEnd type="none" w="med" len="med"/>
        </a:ln>
      </dgm:spPr>
      <dgm:t>
        <a:bodyPr/>
        <a:lstStyle/>
        <a:p>
          <a:endParaRPr lang="zh-TW" altLang="en-US" sz="1600" b="1"/>
        </a:p>
      </dgm:t>
    </dgm:pt>
    <dgm:pt modelId="{8975B27B-0CB8-4EE1-A319-DA36C58CABBC}" type="sibTrans" cxnId="{3A06F6C9-C8C7-45A8-97C9-82D5338141E4}">
      <dgm:prSet/>
      <dgm:spPr/>
      <dgm:t>
        <a:bodyPr/>
        <a:lstStyle/>
        <a:p>
          <a:endParaRPr lang="zh-TW" altLang="en-US" sz="1600" b="1"/>
        </a:p>
      </dgm:t>
    </dgm:pt>
    <dgm:pt modelId="{2E7496BF-B95C-40D9-80E5-AF5619846E95}">
      <dgm:prSet phldrT="[文字]" custT="1"/>
      <dgm:spPr/>
      <dgm:t>
        <a:bodyPr/>
        <a:lstStyle/>
        <a:p>
          <a:endParaRPr lang="zh-TW" altLang="en-US" sz="1600" b="1" dirty="0">
            <a:solidFill>
              <a:schemeClr val="bg1"/>
            </a:solidFill>
          </a:endParaRPr>
        </a:p>
      </dgm:t>
    </dgm:pt>
    <dgm:pt modelId="{58686D8A-BA84-4506-9319-D476EAE70D6D}" type="parTrans" cxnId="{67FA11F5-CC6C-4E7F-9265-75DAEA530100}">
      <dgm:prSet custT="1"/>
      <dgm:spPr>
        <a:ln>
          <a:headEnd type="arrow" w="med" len="med"/>
          <a:tailEnd type="none" w="med" len="med"/>
        </a:ln>
      </dgm:spPr>
      <dgm:t>
        <a:bodyPr/>
        <a:lstStyle/>
        <a:p>
          <a:endParaRPr lang="zh-TW" altLang="en-US" sz="1600" b="1"/>
        </a:p>
      </dgm:t>
    </dgm:pt>
    <dgm:pt modelId="{1653CC2D-0FD6-48B0-9BF2-F3658DEA143E}" type="sibTrans" cxnId="{67FA11F5-CC6C-4E7F-9265-75DAEA530100}">
      <dgm:prSet/>
      <dgm:spPr/>
      <dgm:t>
        <a:bodyPr/>
        <a:lstStyle/>
        <a:p>
          <a:endParaRPr lang="zh-TW" altLang="en-US" sz="1600" b="1"/>
        </a:p>
      </dgm:t>
    </dgm:pt>
    <dgm:pt modelId="{A46F344B-D87A-4E58-B76C-6253D54B17FB}">
      <dgm:prSet custT="1"/>
      <dgm:spPr/>
      <dgm:t>
        <a:bodyPr/>
        <a:lstStyle/>
        <a:p>
          <a:r>
            <a:rPr lang="zh-TW" altLang="en-US" sz="1600" b="1" dirty="0" smtClean="0">
              <a:solidFill>
                <a:schemeClr val="bg1"/>
              </a:solidFill>
              <a:latin typeface="+mn-ea"/>
            </a:rPr>
            <a:t>降低了大自然吸收二氧化碳的能力</a:t>
          </a:r>
          <a:endParaRPr lang="zh-TW" altLang="en-US" sz="1600" b="1" dirty="0">
            <a:solidFill>
              <a:schemeClr val="bg1"/>
            </a:solidFill>
          </a:endParaRPr>
        </a:p>
      </dgm:t>
    </dgm:pt>
    <dgm:pt modelId="{D6CEE07C-2D91-4325-A1B8-7A7CB2FFF16C}" type="parTrans" cxnId="{33618B21-F9FF-48E6-94C8-ADAC09B08713}">
      <dgm:prSet custT="1"/>
      <dgm:spPr>
        <a:ln>
          <a:headEnd type="arrow" w="med" len="med"/>
          <a:tailEnd type="none" w="med" len="med"/>
        </a:ln>
      </dgm:spPr>
      <dgm:t>
        <a:bodyPr/>
        <a:lstStyle/>
        <a:p>
          <a:endParaRPr lang="zh-TW" altLang="en-US" sz="1600" b="1"/>
        </a:p>
      </dgm:t>
    </dgm:pt>
    <dgm:pt modelId="{EC52B79E-0317-4C6A-92DE-17D0152F9833}" type="sibTrans" cxnId="{33618B21-F9FF-48E6-94C8-ADAC09B08713}">
      <dgm:prSet/>
      <dgm:spPr/>
      <dgm:t>
        <a:bodyPr/>
        <a:lstStyle/>
        <a:p>
          <a:endParaRPr lang="zh-TW" altLang="en-US" sz="1600" b="1"/>
        </a:p>
      </dgm:t>
    </dgm:pt>
    <dgm:pt modelId="{14E14442-7A9C-428E-81E0-6B1139022044}">
      <dgm:prSet custT="1"/>
      <dgm:spPr/>
      <dgm:t>
        <a:bodyPr/>
        <a:lstStyle/>
        <a:p>
          <a:r>
            <a:rPr lang="zh-TW" altLang="en-US" sz="1600" b="1" dirty="0" smtClean="0"/>
            <a:t>過份砍伐樹木</a:t>
          </a:r>
          <a:endParaRPr lang="zh-TW" altLang="en-US" sz="1600" b="1" dirty="0"/>
        </a:p>
      </dgm:t>
    </dgm:pt>
    <dgm:pt modelId="{C23EAB0E-7CEE-4DD0-9011-4C6187B8F697}" type="parTrans" cxnId="{A50D60F2-A572-4CEE-8706-D8346E701C32}">
      <dgm:prSet custT="1"/>
      <dgm:spPr>
        <a:ln>
          <a:headEnd type="arrow" w="med" len="med"/>
          <a:tailEnd type="none" w="med" len="med"/>
        </a:ln>
      </dgm:spPr>
      <dgm:t>
        <a:bodyPr/>
        <a:lstStyle/>
        <a:p>
          <a:endParaRPr lang="zh-TW" altLang="en-US" sz="1600" b="1"/>
        </a:p>
      </dgm:t>
    </dgm:pt>
    <dgm:pt modelId="{1A979DF7-11DF-4F1B-9643-F55F7CDA19B7}" type="sibTrans" cxnId="{A50D60F2-A572-4CEE-8706-D8346E701C32}">
      <dgm:prSet/>
      <dgm:spPr/>
      <dgm:t>
        <a:bodyPr/>
        <a:lstStyle/>
        <a:p>
          <a:endParaRPr lang="zh-TW" altLang="en-US" sz="1600" b="1"/>
        </a:p>
      </dgm:t>
    </dgm:pt>
    <dgm:pt modelId="{6DCD8496-8184-497C-A48B-7C99C6A56B3A}">
      <dgm:prSet custT="1"/>
      <dgm:spPr/>
      <dgm:t>
        <a:bodyPr/>
        <a:lstStyle/>
        <a:p>
          <a:r>
            <a:rPr lang="zh-TW" altLang="en-US" sz="1600" b="1" dirty="0" smtClean="0">
              <a:latin typeface="+mn-ea"/>
            </a:rPr>
            <a:t>增加經由呼吸作用釋放的二氧化碳</a:t>
          </a:r>
          <a:endParaRPr lang="zh-TW" altLang="en-US" sz="1600" b="1" dirty="0"/>
        </a:p>
      </dgm:t>
    </dgm:pt>
    <dgm:pt modelId="{9A93E5EE-0BFA-4B87-BD00-20871BECB69E}" type="parTrans" cxnId="{1A0B8A83-884B-4444-B029-0D2F5D5ADA91}">
      <dgm:prSet custT="1"/>
      <dgm:spPr>
        <a:ln>
          <a:headEnd type="arrow" w="med" len="med"/>
          <a:tailEnd type="none" w="med" len="med"/>
        </a:ln>
      </dgm:spPr>
      <dgm:t>
        <a:bodyPr/>
        <a:lstStyle/>
        <a:p>
          <a:endParaRPr lang="zh-TW" altLang="en-US" sz="1600" b="1"/>
        </a:p>
      </dgm:t>
    </dgm:pt>
    <dgm:pt modelId="{E1BA66F3-3AF8-47CD-9A78-5F9329938BE4}" type="sibTrans" cxnId="{1A0B8A83-884B-4444-B029-0D2F5D5ADA91}">
      <dgm:prSet/>
      <dgm:spPr/>
      <dgm:t>
        <a:bodyPr/>
        <a:lstStyle/>
        <a:p>
          <a:endParaRPr lang="zh-TW" altLang="en-US" sz="1600" b="1"/>
        </a:p>
      </dgm:t>
    </dgm:pt>
    <dgm:pt modelId="{41E95487-30E3-4DED-BA1A-561E3AE48215}">
      <dgm:prSet custT="1"/>
      <dgm:spPr/>
      <dgm:t>
        <a:bodyPr/>
        <a:lstStyle/>
        <a:p>
          <a:r>
            <a:rPr lang="zh-TW" altLang="en-US" sz="1600" b="1" dirty="0" smtClean="0">
              <a:solidFill>
                <a:schemeClr val="bg1"/>
              </a:solidFill>
              <a:latin typeface="+mn-ea"/>
            </a:rPr>
            <a:t>人口增長</a:t>
          </a:r>
          <a:endParaRPr lang="zh-TW" altLang="en-US" sz="1600" b="1" dirty="0">
            <a:solidFill>
              <a:schemeClr val="bg1"/>
            </a:solidFill>
          </a:endParaRPr>
        </a:p>
      </dgm:t>
    </dgm:pt>
    <dgm:pt modelId="{D1C59448-6C86-4154-AFE0-36093983D9F0}" type="parTrans" cxnId="{F7FB0575-987A-499E-AAC2-11E93483B0D1}">
      <dgm:prSet custT="1"/>
      <dgm:spPr>
        <a:ln>
          <a:headEnd type="arrow" w="med" len="med"/>
          <a:tailEnd type="none" w="med" len="med"/>
        </a:ln>
      </dgm:spPr>
      <dgm:t>
        <a:bodyPr/>
        <a:lstStyle/>
        <a:p>
          <a:endParaRPr lang="zh-TW" altLang="en-US" sz="1600" b="1"/>
        </a:p>
      </dgm:t>
    </dgm:pt>
    <dgm:pt modelId="{0C25C732-022D-4C08-969A-42D8AA26975C}" type="sibTrans" cxnId="{F7FB0575-987A-499E-AAC2-11E93483B0D1}">
      <dgm:prSet/>
      <dgm:spPr/>
      <dgm:t>
        <a:bodyPr/>
        <a:lstStyle/>
        <a:p>
          <a:endParaRPr lang="zh-TW" altLang="en-US" sz="1600" b="1"/>
        </a:p>
      </dgm:t>
    </dgm:pt>
    <dgm:pt modelId="{25287E74-7C25-4E8B-A2FE-49FFB94865EC}">
      <dgm:prSet custT="1"/>
      <dgm:spPr/>
      <dgm:t>
        <a:bodyPr/>
        <a:lstStyle/>
        <a:p>
          <a:endParaRPr lang="zh-TW" altLang="en-US" sz="1600" b="1" dirty="0"/>
        </a:p>
      </dgm:t>
    </dgm:pt>
    <dgm:pt modelId="{76E24C0C-44B9-467B-864C-C34B85D51A64}" type="parTrans" cxnId="{5F7E0CEE-EEF0-422C-A50C-A09122129954}">
      <dgm:prSet custT="1"/>
      <dgm:spPr>
        <a:ln>
          <a:headEnd type="arrow" w="med" len="med"/>
          <a:tailEnd type="none" w="med" len="med"/>
        </a:ln>
      </dgm:spPr>
      <dgm:t>
        <a:bodyPr/>
        <a:lstStyle/>
        <a:p>
          <a:endParaRPr lang="zh-TW" altLang="en-US" sz="1600" b="1"/>
        </a:p>
      </dgm:t>
    </dgm:pt>
    <dgm:pt modelId="{5E44858C-2A2B-4918-AA9B-F3C3E90A0987}" type="sibTrans" cxnId="{5F7E0CEE-EEF0-422C-A50C-A09122129954}">
      <dgm:prSet/>
      <dgm:spPr/>
      <dgm:t>
        <a:bodyPr/>
        <a:lstStyle/>
        <a:p>
          <a:endParaRPr lang="zh-TW" altLang="en-US" sz="1600" b="1"/>
        </a:p>
      </dgm:t>
    </dgm:pt>
    <dgm:pt modelId="{F05860F1-AF86-4F13-A7AD-8D037E627DB6}">
      <dgm:prSet custT="1"/>
      <dgm:spPr/>
      <dgm:t>
        <a:bodyPr/>
        <a:lstStyle/>
        <a:p>
          <a:endParaRPr lang="zh-TW" altLang="en-US" sz="1600" b="1"/>
        </a:p>
      </dgm:t>
    </dgm:pt>
    <dgm:pt modelId="{D71151C8-5522-4DAA-BC3C-3962072C38B4}" type="parTrans" cxnId="{4E106CDF-E649-498B-BB45-7F730C78B86B}">
      <dgm:prSet custT="1"/>
      <dgm:spPr>
        <a:ln>
          <a:headEnd type="arrow" w="med" len="med"/>
          <a:tailEnd type="none" w="med" len="med"/>
        </a:ln>
      </dgm:spPr>
      <dgm:t>
        <a:bodyPr/>
        <a:lstStyle/>
        <a:p>
          <a:endParaRPr lang="zh-TW" altLang="en-US" sz="1600" b="1"/>
        </a:p>
      </dgm:t>
    </dgm:pt>
    <dgm:pt modelId="{8DDFB7FB-D7ED-4DFE-820F-C9FA495E88CD}" type="sibTrans" cxnId="{4E106CDF-E649-498B-BB45-7F730C78B86B}">
      <dgm:prSet/>
      <dgm:spPr/>
      <dgm:t>
        <a:bodyPr/>
        <a:lstStyle/>
        <a:p>
          <a:endParaRPr lang="zh-TW" altLang="en-US" sz="1600" b="1"/>
        </a:p>
      </dgm:t>
    </dgm:pt>
    <dgm:pt modelId="{A8A34D30-DDDC-4219-B91A-615802ED86CE}">
      <dgm:prSet custT="1"/>
      <dgm:spPr/>
      <dgm:t>
        <a:bodyPr/>
        <a:lstStyle/>
        <a:p>
          <a:endParaRPr lang="zh-TW" altLang="en-US" sz="1600" b="1"/>
        </a:p>
      </dgm:t>
    </dgm:pt>
    <dgm:pt modelId="{FAF57318-67B5-44BC-A118-C9AB6D5C3404}" type="parTrans" cxnId="{9B6FD447-11C8-4CEA-9AB8-71FA39322348}">
      <dgm:prSet custT="1"/>
      <dgm:spPr>
        <a:ln>
          <a:headEnd type="arrow" w="med" len="med"/>
          <a:tailEnd type="none" w="med" len="med"/>
        </a:ln>
      </dgm:spPr>
      <dgm:t>
        <a:bodyPr/>
        <a:lstStyle/>
        <a:p>
          <a:endParaRPr lang="zh-TW" altLang="en-US" sz="1600" b="1"/>
        </a:p>
      </dgm:t>
    </dgm:pt>
    <dgm:pt modelId="{FA4B4B3D-B064-4E8F-AE9C-1503A8B1A33F}" type="sibTrans" cxnId="{9B6FD447-11C8-4CEA-9AB8-71FA39322348}">
      <dgm:prSet/>
      <dgm:spPr/>
      <dgm:t>
        <a:bodyPr/>
        <a:lstStyle/>
        <a:p>
          <a:endParaRPr lang="zh-TW" altLang="en-US" sz="1600" b="1"/>
        </a:p>
      </dgm:t>
    </dgm:pt>
    <dgm:pt modelId="{92620D80-74CD-4A4C-BB5F-199ACC2CD219}">
      <dgm:prSet custT="1"/>
      <dgm:spPr>
        <a:solidFill>
          <a:schemeClr val="accent1">
            <a:lumMod val="60000"/>
            <a:lumOff val="40000"/>
          </a:schemeClr>
        </a:solidFill>
      </dgm:spPr>
      <dgm:t>
        <a:bodyPr/>
        <a:lstStyle/>
        <a:p>
          <a:r>
            <a:rPr lang="zh-TW" altLang="en-US" sz="1600" b="1" dirty="0" smtClean="0"/>
            <a:t>人為因素</a:t>
          </a:r>
          <a:endParaRPr lang="zh-TW" altLang="en-US" sz="1600" b="1" dirty="0"/>
        </a:p>
      </dgm:t>
    </dgm:pt>
    <dgm:pt modelId="{ABE77674-EE83-4FD1-BAD9-DE59845B72E9}" type="parTrans" cxnId="{666F3F5F-FB49-4FD8-9863-58EBCABF3532}">
      <dgm:prSet custT="1"/>
      <dgm:spPr>
        <a:ln>
          <a:headEnd type="arrow" w="med" len="med"/>
          <a:tailEnd type="none" w="med" len="med"/>
        </a:ln>
      </dgm:spPr>
      <dgm:t>
        <a:bodyPr/>
        <a:lstStyle/>
        <a:p>
          <a:endParaRPr lang="zh-TW" altLang="en-US" sz="1600" b="1"/>
        </a:p>
      </dgm:t>
    </dgm:pt>
    <dgm:pt modelId="{33AD7A18-F90A-49C1-A3DC-4D8CA194E376}" type="sibTrans" cxnId="{666F3F5F-FB49-4FD8-9863-58EBCABF3532}">
      <dgm:prSet/>
      <dgm:spPr/>
      <dgm:t>
        <a:bodyPr/>
        <a:lstStyle/>
        <a:p>
          <a:endParaRPr lang="zh-TW" altLang="en-US" sz="1600" b="1"/>
        </a:p>
      </dgm:t>
    </dgm:pt>
    <dgm:pt modelId="{64A6788F-B6B1-4E89-957F-30E61DB41807}">
      <dgm:prSet custT="1"/>
      <dgm:spPr>
        <a:solidFill>
          <a:schemeClr val="accent1">
            <a:lumMod val="60000"/>
            <a:lumOff val="40000"/>
          </a:schemeClr>
        </a:solidFill>
      </dgm:spPr>
      <dgm:t>
        <a:bodyPr/>
        <a:lstStyle/>
        <a:p>
          <a:r>
            <a:rPr lang="zh-TW" altLang="en-US" sz="1600" b="1" dirty="0" smtClean="0"/>
            <a:t>自然因素</a:t>
          </a:r>
          <a:endParaRPr lang="zh-TW" altLang="en-US" sz="1600" b="1" dirty="0"/>
        </a:p>
      </dgm:t>
    </dgm:pt>
    <dgm:pt modelId="{DD425F17-F8DB-4801-9D37-1D16D883C7E8}" type="parTrans" cxnId="{4E7B23CB-15BA-4093-A9B3-BBCF25B20E87}">
      <dgm:prSet custT="1"/>
      <dgm:spPr>
        <a:ln>
          <a:headEnd type="arrow" w="med" len="med"/>
          <a:tailEnd type="none" w="med" len="med"/>
        </a:ln>
      </dgm:spPr>
      <dgm:t>
        <a:bodyPr/>
        <a:lstStyle/>
        <a:p>
          <a:endParaRPr lang="zh-TW" altLang="en-US" sz="1600" b="1"/>
        </a:p>
      </dgm:t>
    </dgm:pt>
    <dgm:pt modelId="{19230FF0-51FF-406E-B7CA-A63AB32AF8AA}" type="sibTrans" cxnId="{4E7B23CB-15BA-4093-A9B3-BBCF25B20E87}">
      <dgm:prSet/>
      <dgm:spPr/>
      <dgm:t>
        <a:bodyPr/>
        <a:lstStyle/>
        <a:p>
          <a:endParaRPr lang="zh-TW" altLang="en-US" sz="1600" b="1"/>
        </a:p>
      </dgm:t>
    </dgm:pt>
    <dgm:pt modelId="{FE9F70D8-A6F1-448C-B118-6E5678735980}" type="pres">
      <dgm:prSet presAssocID="{4FD52DDB-3B82-4480-BB9D-0FED1828E7E2}" presName="diagram" presStyleCnt="0">
        <dgm:presLayoutVars>
          <dgm:chPref val="1"/>
          <dgm:dir val="rev"/>
          <dgm:animOne val="branch"/>
          <dgm:animLvl val="lvl"/>
          <dgm:resizeHandles val="exact"/>
        </dgm:presLayoutVars>
      </dgm:prSet>
      <dgm:spPr/>
      <dgm:t>
        <a:bodyPr/>
        <a:lstStyle/>
        <a:p>
          <a:endParaRPr lang="zh-TW" altLang="en-US"/>
        </a:p>
      </dgm:t>
    </dgm:pt>
    <dgm:pt modelId="{21D90531-6652-42BE-87AB-C7FBB262ACB4}" type="pres">
      <dgm:prSet presAssocID="{7158FA2D-FCE9-4756-9A58-08428E25389D}" presName="root1" presStyleCnt="0"/>
      <dgm:spPr/>
    </dgm:pt>
    <dgm:pt modelId="{F3B3A93C-626A-4D1A-A4BD-81335F4815DB}" type="pres">
      <dgm:prSet presAssocID="{7158FA2D-FCE9-4756-9A58-08428E25389D}" presName="LevelOneTextNode" presStyleLbl="node0" presStyleIdx="0" presStyleCnt="1">
        <dgm:presLayoutVars>
          <dgm:chPref val="3"/>
        </dgm:presLayoutVars>
      </dgm:prSet>
      <dgm:spPr/>
      <dgm:t>
        <a:bodyPr/>
        <a:lstStyle/>
        <a:p>
          <a:endParaRPr lang="zh-TW" altLang="en-US"/>
        </a:p>
      </dgm:t>
    </dgm:pt>
    <dgm:pt modelId="{A04E1A00-EFAC-4EE4-8DB8-E0069A6AA898}" type="pres">
      <dgm:prSet presAssocID="{7158FA2D-FCE9-4756-9A58-08428E25389D}" presName="level2hierChild" presStyleCnt="0"/>
      <dgm:spPr/>
    </dgm:pt>
    <dgm:pt modelId="{6598CAF3-D50E-4392-8EC6-005E74B1C126}" type="pres">
      <dgm:prSet presAssocID="{00BF0A49-72D7-44A2-A918-24641D158EAA}" presName="conn2-1" presStyleLbl="parChTrans1D2" presStyleIdx="0" presStyleCnt="2"/>
      <dgm:spPr/>
      <dgm:t>
        <a:bodyPr/>
        <a:lstStyle/>
        <a:p>
          <a:endParaRPr lang="zh-TW" altLang="en-US"/>
        </a:p>
      </dgm:t>
    </dgm:pt>
    <dgm:pt modelId="{DDF7426E-4498-4A94-B97A-58468D281C71}" type="pres">
      <dgm:prSet presAssocID="{00BF0A49-72D7-44A2-A918-24641D158EAA}" presName="connTx" presStyleLbl="parChTrans1D2" presStyleIdx="0" presStyleCnt="2"/>
      <dgm:spPr/>
      <dgm:t>
        <a:bodyPr/>
        <a:lstStyle/>
        <a:p>
          <a:endParaRPr lang="zh-TW" altLang="en-US"/>
        </a:p>
      </dgm:t>
    </dgm:pt>
    <dgm:pt modelId="{7E45DC1F-A00B-4F08-92B1-BAA34D7BA109}" type="pres">
      <dgm:prSet presAssocID="{75B981CD-14C7-4033-9A8E-942FA8407BD2}" presName="root2" presStyleCnt="0"/>
      <dgm:spPr/>
    </dgm:pt>
    <dgm:pt modelId="{0696D5CE-379A-45AC-91D8-AA002656AA30}" type="pres">
      <dgm:prSet presAssocID="{75B981CD-14C7-4033-9A8E-942FA8407BD2}" presName="LevelTwoTextNode" presStyleLbl="node2" presStyleIdx="0" presStyleCnt="2" custLinFactY="-8667" custLinFactNeighborX="1143" custLinFactNeighborY="-100000">
        <dgm:presLayoutVars>
          <dgm:chPref val="3"/>
        </dgm:presLayoutVars>
      </dgm:prSet>
      <dgm:spPr/>
      <dgm:t>
        <a:bodyPr/>
        <a:lstStyle/>
        <a:p>
          <a:endParaRPr lang="zh-TW" altLang="en-US"/>
        </a:p>
      </dgm:t>
    </dgm:pt>
    <dgm:pt modelId="{4BED07AF-05D1-4AD4-AC46-A1AA90FFFC9C}" type="pres">
      <dgm:prSet presAssocID="{75B981CD-14C7-4033-9A8E-942FA8407BD2}" presName="level3hierChild" presStyleCnt="0"/>
      <dgm:spPr/>
    </dgm:pt>
    <dgm:pt modelId="{3F1909F2-BCE3-48F8-9B39-136AC822599E}" type="pres">
      <dgm:prSet presAssocID="{22705953-8A8C-46F3-AD34-05808824BB8E}" presName="conn2-1" presStyleLbl="parChTrans1D3" presStyleIdx="0" presStyleCnt="2"/>
      <dgm:spPr/>
      <dgm:t>
        <a:bodyPr/>
        <a:lstStyle/>
        <a:p>
          <a:endParaRPr lang="zh-TW" altLang="en-US"/>
        </a:p>
      </dgm:t>
    </dgm:pt>
    <dgm:pt modelId="{2FCAC4C1-5DF8-4865-95CB-114EF0F94325}" type="pres">
      <dgm:prSet presAssocID="{22705953-8A8C-46F3-AD34-05808824BB8E}" presName="connTx" presStyleLbl="parChTrans1D3" presStyleIdx="0" presStyleCnt="2"/>
      <dgm:spPr/>
      <dgm:t>
        <a:bodyPr/>
        <a:lstStyle/>
        <a:p>
          <a:endParaRPr lang="zh-TW" altLang="en-US"/>
        </a:p>
      </dgm:t>
    </dgm:pt>
    <dgm:pt modelId="{9C7B74A6-00F5-4145-A72E-C5E4D12B2105}" type="pres">
      <dgm:prSet presAssocID="{4878D58E-29C9-49F9-8328-80BFFD15F8DD}" presName="root2" presStyleCnt="0"/>
      <dgm:spPr/>
    </dgm:pt>
    <dgm:pt modelId="{B3E95900-2854-4154-A875-48114E11BC65}" type="pres">
      <dgm:prSet presAssocID="{4878D58E-29C9-49F9-8328-80BFFD15F8DD}" presName="LevelTwoTextNode" presStyleLbl="node3" presStyleIdx="0" presStyleCnt="2" custLinFactNeighborX="27340" custLinFactNeighborY="-54684">
        <dgm:presLayoutVars>
          <dgm:chPref val="3"/>
        </dgm:presLayoutVars>
      </dgm:prSet>
      <dgm:spPr/>
      <dgm:t>
        <a:bodyPr/>
        <a:lstStyle/>
        <a:p>
          <a:endParaRPr lang="zh-TW" altLang="en-US"/>
        </a:p>
      </dgm:t>
    </dgm:pt>
    <dgm:pt modelId="{34AA0FFF-3450-4454-B2E6-0F7AAB638974}" type="pres">
      <dgm:prSet presAssocID="{4878D58E-29C9-49F9-8328-80BFFD15F8DD}" presName="level3hierChild" presStyleCnt="0"/>
      <dgm:spPr/>
    </dgm:pt>
    <dgm:pt modelId="{38EC2AEC-B3A9-4313-9880-490C8C5A790E}" type="pres">
      <dgm:prSet presAssocID="{1EE8C476-530B-4CED-9854-A18C1A52BE30}" presName="conn2-1" presStyleLbl="parChTrans1D4" presStyleIdx="0" presStyleCnt="9"/>
      <dgm:spPr/>
      <dgm:t>
        <a:bodyPr/>
        <a:lstStyle/>
        <a:p>
          <a:endParaRPr lang="zh-TW" altLang="en-US"/>
        </a:p>
      </dgm:t>
    </dgm:pt>
    <dgm:pt modelId="{E6E1883B-1509-4F61-802F-4AFC164CDA27}" type="pres">
      <dgm:prSet presAssocID="{1EE8C476-530B-4CED-9854-A18C1A52BE30}" presName="connTx" presStyleLbl="parChTrans1D4" presStyleIdx="0" presStyleCnt="9"/>
      <dgm:spPr/>
      <dgm:t>
        <a:bodyPr/>
        <a:lstStyle/>
        <a:p>
          <a:endParaRPr lang="zh-TW" altLang="en-US"/>
        </a:p>
      </dgm:t>
    </dgm:pt>
    <dgm:pt modelId="{4DDB7EFA-CE62-4536-952F-8CCC94ECF13C}" type="pres">
      <dgm:prSet presAssocID="{22944EC2-A7C6-4133-8FE2-3293BFDEC18C}" presName="root2" presStyleCnt="0"/>
      <dgm:spPr/>
    </dgm:pt>
    <dgm:pt modelId="{FDFFA4C1-C0B1-4DD8-86BB-D4870D89FA03}" type="pres">
      <dgm:prSet presAssocID="{22944EC2-A7C6-4133-8FE2-3293BFDEC18C}" presName="LevelTwoTextNode" presStyleLbl="node4" presStyleIdx="0" presStyleCnt="9" custLinFactNeighborX="52799" custLinFactNeighborY="22628">
        <dgm:presLayoutVars>
          <dgm:chPref val="3"/>
        </dgm:presLayoutVars>
      </dgm:prSet>
      <dgm:spPr/>
      <dgm:t>
        <a:bodyPr/>
        <a:lstStyle/>
        <a:p>
          <a:endParaRPr lang="zh-TW" altLang="en-US"/>
        </a:p>
      </dgm:t>
    </dgm:pt>
    <dgm:pt modelId="{DB776470-5611-4492-9FFF-EF84381C9DCF}" type="pres">
      <dgm:prSet presAssocID="{22944EC2-A7C6-4133-8FE2-3293BFDEC18C}" presName="level3hierChild" presStyleCnt="0"/>
      <dgm:spPr/>
    </dgm:pt>
    <dgm:pt modelId="{59D73567-E898-4142-9123-EF10552D642D}" type="pres">
      <dgm:prSet presAssocID="{58686D8A-BA84-4506-9319-D476EAE70D6D}" presName="conn2-1" presStyleLbl="parChTrans1D4" presStyleIdx="1" presStyleCnt="9"/>
      <dgm:spPr/>
      <dgm:t>
        <a:bodyPr/>
        <a:lstStyle/>
        <a:p>
          <a:endParaRPr lang="zh-TW" altLang="en-US"/>
        </a:p>
      </dgm:t>
    </dgm:pt>
    <dgm:pt modelId="{D08311B0-D436-4063-9054-9C204D173DCB}" type="pres">
      <dgm:prSet presAssocID="{58686D8A-BA84-4506-9319-D476EAE70D6D}" presName="connTx" presStyleLbl="parChTrans1D4" presStyleIdx="1" presStyleCnt="9"/>
      <dgm:spPr/>
      <dgm:t>
        <a:bodyPr/>
        <a:lstStyle/>
        <a:p>
          <a:endParaRPr lang="zh-TW" altLang="en-US"/>
        </a:p>
      </dgm:t>
    </dgm:pt>
    <dgm:pt modelId="{C5C376F7-0F20-4AF0-B64E-A00422F75CA8}" type="pres">
      <dgm:prSet presAssocID="{2E7496BF-B95C-40D9-80E5-AF5619846E95}" presName="root2" presStyleCnt="0"/>
      <dgm:spPr/>
    </dgm:pt>
    <dgm:pt modelId="{23C1437B-25A6-4950-AF54-FC0FEC466499}" type="pres">
      <dgm:prSet presAssocID="{2E7496BF-B95C-40D9-80E5-AF5619846E95}" presName="LevelTwoTextNode" presStyleLbl="node4" presStyleIdx="1" presStyleCnt="9" custScaleX="139600" custScaleY="118809" custLinFactNeighborX="935" custLinFactNeighborY="-43382">
        <dgm:presLayoutVars>
          <dgm:chPref val="3"/>
        </dgm:presLayoutVars>
      </dgm:prSet>
      <dgm:spPr/>
      <dgm:t>
        <a:bodyPr/>
        <a:lstStyle/>
        <a:p>
          <a:endParaRPr lang="zh-TW" altLang="en-US"/>
        </a:p>
      </dgm:t>
    </dgm:pt>
    <dgm:pt modelId="{B2545260-E181-4807-9F03-FA9B9B2CCFDC}" type="pres">
      <dgm:prSet presAssocID="{2E7496BF-B95C-40D9-80E5-AF5619846E95}" presName="level3hierChild" presStyleCnt="0"/>
      <dgm:spPr/>
    </dgm:pt>
    <dgm:pt modelId="{7FC900DE-CDB6-42CB-BCF6-E4BF46AF0AD6}" type="pres">
      <dgm:prSet presAssocID="{D71151C8-5522-4DAA-BC3C-3962072C38B4}" presName="conn2-1" presStyleLbl="parChTrans1D4" presStyleIdx="2" presStyleCnt="9"/>
      <dgm:spPr/>
      <dgm:t>
        <a:bodyPr/>
        <a:lstStyle/>
        <a:p>
          <a:endParaRPr lang="zh-TW" altLang="en-US"/>
        </a:p>
      </dgm:t>
    </dgm:pt>
    <dgm:pt modelId="{4CFD5CC8-E73F-4B25-9777-971AF5D952EE}" type="pres">
      <dgm:prSet presAssocID="{D71151C8-5522-4DAA-BC3C-3962072C38B4}" presName="connTx" presStyleLbl="parChTrans1D4" presStyleIdx="2" presStyleCnt="9"/>
      <dgm:spPr/>
      <dgm:t>
        <a:bodyPr/>
        <a:lstStyle/>
        <a:p>
          <a:endParaRPr lang="zh-TW" altLang="en-US"/>
        </a:p>
      </dgm:t>
    </dgm:pt>
    <dgm:pt modelId="{00F6624F-F8CD-49AC-B88F-D87E49137367}" type="pres">
      <dgm:prSet presAssocID="{F05860F1-AF86-4F13-A7AD-8D037E627DB6}" presName="root2" presStyleCnt="0"/>
      <dgm:spPr/>
    </dgm:pt>
    <dgm:pt modelId="{7FD9702D-209F-4B54-82CC-1CAAB4194848}" type="pres">
      <dgm:prSet presAssocID="{F05860F1-AF86-4F13-A7AD-8D037E627DB6}" presName="LevelTwoTextNode" presStyleLbl="node4" presStyleIdx="2" presStyleCnt="9" custLinFactY="69743" custLinFactNeighborX="-48107" custLinFactNeighborY="100000">
        <dgm:presLayoutVars>
          <dgm:chPref val="3"/>
        </dgm:presLayoutVars>
      </dgm:prSet>
      <dgm:spPr/>
      <dgm:t>
        <a:bodyPr/>
        <a:lstStyle/>
        <a:p>
          <a:endParaRPr lang="zh-TW" altLang="en-US"/>
        </a:p>
      </dgm:t>
    </dgm:pt>
    <dgm:pt modelId="{FD87F17F-6525-479B-9D8B-57901BA69ADB}" type="pres">
      <dgm:prSet presAssocID="{F05860F1-AF86-4F13-A7AD-8D037E627DB6}" presName="level3hierChild" presStyleCnt="0"/>
      <dgm:spPr/>
    </dgm:pt>
    <dgm:pt modelId="{6238DE61-2B9C-42C9-9534-9A7969CFE1A4}" type="pres">
      <dgm:prSet presAssocID="{D6CEE07C-2D91-4325-A1B8-7A7CB2FFF16C}" presName="conn2-1" presStyleLbl="parChTrans1D4" presStyleIdx="3" presStyleCnt="9"/>
      <dgm:spPr/>
      <dgm:t>
        <a:bodyPr/>
        <a:lstStyle/>
        <a:p>
          <a:endParaRPr lang="zh-TW" altLang="en-US"/>
        </a:p>
      </dgm:t>
    </dgm:pt>
    <dgm:pt modelId="{C6712059-4D3D-42B5-87D3-0EA855B55B78}" type="pres">
      <dgm:prSet presAssocID="{D6CEE07C-2D91-4325-A1B8-7A7CB2FFF16C}" presName="connTx" presStyleLbl="parChTrans1D4" presStyleIdx="3" presStyleCnt="9"/>
      <dgm:spPr/>
      <dgm:t>
        <a:bodyPr/>
        <a:lstStyle/>
        <a:p>
          <a:endParaRPr lang="zh-TW" altLang="en-US"/>
        </a:p>
      </dgm:t>
    </dgm:pt>
    <dgm:pt modelId="{4E143DFD-C1A4-4357-AE4D-01EDC61ECF65}" type="pres">
      <dgm:prSet presAssocID="{A46F344B-D87A-4E58-B76C-6253D54B17FB}" presName="root2" presStyleCnt="0"/>
      <dgm:spPr/>
    </dgm:pt>
    <dgm:pt modelId="{810A631D-DB7B-4EBF-BED4-2A69445ECB59}" type="pres">
      <dgm:prSet presAssocID="{A46F344B-D87A-4E58-B76C-6253D54B17FB}" presName="LevelTwoTextNode" presStyleLbl="node4" presStyleIdx="3" presStyleCnt="9" custScaleX="99793" custScaleY="154451" custLinFactNeighborX="52799" custLinFactNeighborY="22628">
        <dgm:presLayoutVars>
          <dgm:chPref val="3"/>
        </dgm:presLayoutVars>
      </dgm:prSet>
      <dgm:spPr/>
      <dgm:t>
        <a:bodyPr/>
        <a:lstStyle/>
        <a:p>
          <a:endParaRPr lang="zh-TW" altLang="en-US"/>
        </a:p>
      </dgm:t>
    </dgm:pt>
    <dgm:pt modelId="{80991F07-ABCE-4614-87F0-5BCA64BE9D5A}" type="pres">
      <dgm:prSet presAssocID="{A46F344B-D87A-4E58-B76C-6253D54B17FB}" presName="level3hierChild" presStyleCnt="0"/>
      <dgm:spPr/>
    </dgm:pt>
    <dgm:pt modelId="{698197D3-733B-410D-A302-28D0967489E6}" type="pres">
      <dgm:prSet presAssocID="{C23EAB0E-7CEE-4DD0-9011-4C6187B8F697}" presName="conn2-1" presStyleLbl="parChTrans1D4" presStyleIdx="4" presStyleCnt="9"/>
      <dgm:spPr/>
      <dgm:t>
        <a:bodyPr/>
        <a:lstStyle/>
        <a:p>
          <a:endParaRPr lang="zh-TW" altLang="en-US"/>
        </a:p>
      </dgm:t>
    </dgm:pt>
    <dgm:pt modelId="{E6D88C88-53B3-4647-AA36-0A92511FD919}" type="pres">
      <dgm:prSet presAssocID="{C23EAB0E-7CEE-4DD0-9011-4C6187B8F697}" presName="connTx" presStyleLbl="parChTrans1D4" presStyleIdx="4" presStyleCnt="9"/>
      <dgm:spPr/>
      <dgm:t>
        <a:bodyPr/>
        <a:lstStyle/>
        <a:p>
          <a:endParaRPr lang="zh-TW" altLang="en-US"/>
        </a:p>
      </dgm:t>
    </dgm:pt>
    <dgm:pt modelId="{6F4F1978-2ED9-4478-9D7C-9BA139FC4DD2}" type="pres">
      <dgm:prSet presAssocID="{14E14442-7A9C-428E-81E0-6B1139022044}" presName="root2" presStyleCnt="0"/>
      <dgm:spPr/>
    </dgm:pt>
    <dgm:pt modelId="{163C682B-D065-4E5B-8B19-0A73C27F13BD}" type="pres">
      <dgm:prSet presAssocID="{14E14442-7A9C-428E-81E0-6B1139022044}" presName="LevelTwoTextNode" presStyleLbl="node4" presStyleIdx="4" presStyleCnt="9" custLinFactNeighborX="52799" custLinFactNeighborY="22628">
        <dgm:presLayoutVars>
          <dgm:chPref val="3"/>
        </dgm:presLayoutVars>
      </dgm:prSet>
      <dgm:spPr/>
      <dgm:t>
        <a:bodyPr/>
        <a:lstStyle/>
        <a:p>
          <a:endParaRPr lang="zh-TW" altLang="en-US"/>
        </a:p>
      </dgm:t>
    </dgm:pt>
    <dgm:pt modelId="{01CCA352-190F-42EC-B738-BE32A742D37C}" type="pres">
      <dgm:prSet presAssocID="{14E14442-7A9C-428E-81E0-6B1139022044}" presName="level3hierChild" presStyleCnt="0"/>
      <dgm:spPr/>
    </dgm:pt>
    <dgm:pt modelId="{BC38CC36-8404-4C67-AEE3-D94DEBCB5502}" type="pres">
      <dgm:prSet presAssocID="{FAF57318-67B5-44BC-A118-C9AB6D5C3404}" presName="conn2-1" presStyleLbl="parChTrans1D4" presStyleIdx="5" presStyleCnt="9"/>
      <dgm:spPr/>
      <dgm:t>
        <a:bodyPr/>
        <a:lstStyle/>
        <a:p>
          <a:endParaRPr lang="zh-TW" altLang="en-US"/>
        </a:p>
      </dgm:t>
    </dgm:pt>
    <dgm:pt modelId="{6C10706B-7073-4CBD-8733-4E9B795DE715}" type="pres">
      <dgm:prSet presAssocID="{FAF57318-67B5-44BC-A118-C9AB6D5C3404}" presName="connTx" presStyleLbl="parChTrans1D4" presStyleIdx="5" presStyleCnt="9"/>
      <dgm:spPr/>
      <dgm:t>
        <a:bodyPr/>
        <a:lstStyle/>
        <a:p>
          <a:endParaRPr lang="zh-TW" altLang="en-US"/>
        </a:p>
      </dgm:t>
    </dgm:pt>
    <dgm:pt modelId="{E415C446-93D8-4CB7-BE61-B4A36E6745F6}" type="pres">
      <dgm:prSet presAssocID="{A8A34D30-DDDC-4219-B91A-615802ED86CE}" presName="root2" presStyleCnt="0"/>
      <dgm:spPr/>
    </dgm:pt>
    <dgm:pt modelId="{208E4B42-D57A-45D3-87FB-E1479FF97E36}" type="pres">
      <dgm:prSet presAssocID="{A8A34D30-DDDC-4219-B91A-615802ED86CE}" presName="LevelTwoTextNode" presStyleLbl="node4" presStyleIdx="5" presStyleCnt="9" custLinFactNeighborX="51856" custLinFactNeighborY="20742">
        <dgm:presLayoutVars>
          <dgm:chPref val="3"/>
        </dgm:presLayoutVars>
      </dgm:prSet>
      <dgm:spPr/>
      <dgm:t>
        <a:bodyPr/>
        <a:lstStyle/>
        <a:p>
          <a:endParaRPr lang="zh-TW" altLang="en-US"/>
        </a:p>
      </dgm:t>
    </dgm:pt>
    <dgm:pt modelId="{CFF48FBD-F56F-455B-B0FB-95B00A06B9B3}" type="pres">
      <dgm:prSet presAssocID="{A8A34D30-DDDC-4219-B91A-615802ED86CE}" presName="level3hierChild" presStyleCnt="0"/>
      <dgm:spPr/>
    </dgm:pt>
    <dgm:pt modelId="{531DA9CC-5BA3-47FF-AC5C-AD51F00D7050}" type="pres">
      <dgm:prSet presAssocID="{9A93E5EE-0BFA-4B87-BD00-20871BECB69E}" presName="conn2-1" presStyleLbl="parChTrans1D4" presStyleIdx="6" presStyleCnt="9"/>
      <dgm:spPr/>
      <dgm:t>
        <a:bodyPr/>
        <a:lstStyle/>
        <a:p>
          <a:endParaRPr lang="zh-TW" altLang="en-US"/>
        </a:p>
      </dgm:t>
    </dgm:pt>
    <dgm:pt modelId="{1871C5B1-89BB-4898-BDF5-A335AA6790EC}" type="pres">
      <dgm:prSet presAssocID="{9A93E5EE-0BFA-4B87-BD00-20871BECB69E}" presName="connTx" presStyleLbl="parChTrans1D4" presStyleIdx="6" presStyleCnt="9"/>
      <dgm:spPr/>
      <dgm:t>
        <a:bodyPr/>
        <a:lstStyle/>
        <a:p>
          <a:endParaRPr lang="zh-TW" altLang="en-US"/>
        </a:p>
      </dgm:t>
    </dgm:pt>
    <dgm:pt modelId="{BA2E59BC-27F9-4DE7-87EF-0D648F897201}" type="pres">
      <dgm:prSet presAssocID="{6DCD8496-8184-497C-A48B-7C99C6A56B3A}" presName="root2" presStyleCnt="0"/>
      <dgm:spPr/>
    </dgm:pt>
    <dgm:pt modelId="{2147A26E-199F-47A5-8137-CEC0C8493828}" type="pres">
      <dgm:prSet presAssocID="{6DCD8496-8184-497C-A48B-7C99C6A56B3A}" presName="LevelTwoTextNode" presStyleLbl="node4" presStyleIdx="6" presStyleCnt="9" custScaleY="154451" custLinFactNeighborX="52799" custLinFactNeighborY="22628">
        <dgm:presLayoutVars>
          <dgm:chPref val="3"/>
        </dgm:presLayoutVars>
      </dgm:prSet>
      <dgm:spPr/>
      <dgm:t>
        <a:bodyPr/>
        <a:lstStyle/>
        <a:p>
          <a:endParaRPr lang="zh-TW" altLang="en-US"/>
        </a:p>
      </dgm:t>
    </dgm:pt>
    <dgm:pt modelId="{D8067783-AA47-4E6C-BC09-31E5EC6C54FA}" type="pres">
      <dgm:prSet presAssocID="{6DCD8496-8184-497C-A48B-7C99C6A56B3A}" presName="level3hierChild" presStyleCnt="0"/>
      <dgm:spPr/>
    </dgm:pt>
    <dgm:pt modelId="{DE63B80C-3BF0-4F45-ABC9-0BE486EE9D63}" type="pres">
      <dgm:prSet presAssocID="{D1C59448-6C86-4154-AFE0-36093983D9F0}" presName="conn2-1" presStyleLbl="parChTrans1D4" presStyleIdx="7" presStyleCnt="9"/>
      <dgm:spPr/>
      <dgm:t>
        <a:bodyPr/>
        <a:lstStyle/>
        <a:p>
          <a:endParaRPr lang="zh-TW" altLang="en-US"/>
        </a:p>
      </dgm:t>
    </dgm:pt>
    <dgm:pt modelId="{1AE8F2DC-64E3-4FC3-821C-5C335E2F42A6}" type="pres">
      <dgm:prSet presAssocID="{D1C59448-6C86-4154-AFE0-36093983D9F0}" presName="connTx" presStyleLbl="parChTrans1D4" presStyleIdx="7" presStyleCnt="9"/>
      <dgm:spPr/>
      <dgm:t>
        <a:bodyPr/>
        <a:lstStyle/>
        <a:p>
          <a:endParaRPr lang="zh-TW" altLang="en-US"/>
        </a:p>
      </dgm:t>
    </dgm:pt>
    <dgm:pt modelId="{32FC8566-A3D3-43DE-99AD-5DE38CCA9B3B}" type="pres">
      <dgm:prSet presAssocID="{41E95487-30E3-4DED-BA1A-561E3AE48215}" presName="root2" presStyleCnt="0"/>
      <dgm:spPr/>
    </dgm:pt>
    <dgm:pt modelId="{7E8FC2F9-AB4D-4248-BFF8-67ED4B8505E4}" type="pres">
      <dgm:prSet presAssocID="{41E95487-30E3-4DED-BA1A-561E3AE48215}" presName="LevelTwoTextNode" presStyleLbl="node4" presStyleIdx="7" presStyleCnt="9" custLinFactNeighborX="52799" custLinFactNeighborY="22628">
        <dgm:presLayoutVars>
          <dgm:chPref val="3"/>
        </dgm:presLayoutVars>
      </dgm:prSet>
      <dgm:spPr/>
      <dgm:t>
        <a:bodyPr/>
        <a:lstStyle/>
        <a:p>
          <a:endParaRPr lang="zh-TW" altLang="en-US"/>
        </a:p>
      </dgm:t>
    </dgm:pt>
    <dgm:pt modelId="{4B000B45-D29B-4913-8960-99992DA71FA7}" type="pres">
      <dgm:prSet presAssocID="{41E95487-30E3-4DED-BA1A-561E3AE48215}" presName="level3hierChild" presStyleCnt="0"/>
      <dgm:spPr/>
    </dgm:pt>
    <dgm:pt modelId="{1EA834A5-CEDE-4E41-BD09-4524FF739E13}" type="pres">
      <dgm:prSet presAssocID="{ABE77674-EE83-4FD1-BAD9-DE59845B72E9}" presName="conn2-1" presStyleLbl="parChTrans1D4" presStyleIdx="8" presStyleCnt="9"/>
      <dgm:spPr/>
      <dgm:t>
        <a:bodyPr/>
        <a:lstStyle/>
        <a:p>
          <a:endParaRPr lang="zh-TW" altLang="en-US"/>
        </a:p>
      </dgm:t>
    </dgm:pt>
    <dgm:pt modelId="{E9FCED1B-4373-465F-9ABE-373B1893822F}" type="pres">
      <dgm:prSet presAssocID="{ABE77674-EE83-4FD1-BAD9-DE59845B72E9}" presName="connTx" presStyleLbl="parChTrans1D4" presStyleIdx="8" presStyleCnt="9"/>
      <dgm:spPr/>
      <dgm:t>
        <a:bodyPr/>
        <a:lstStyle/>
        <a:p>
          <a:endParaRPr lang="zh-TW" altLang="en-US"/>
        </a:p>
      </dgm:t>
    </dgm:pt>
    <dgm:pt modelId="{1141F63D-86A5-4970-A2F2-15388820DE2F}" type="pres">
      <dgm:prSet presAssocID="{92620D80-74CD-4A4C-BB5F-199ACC2CD219}" presName="root2" presStyleCnt="0"/>
      <dgm:spPr/>
    </dgm:pt>
    <dgm:pt modelId="{B91D9A2A-3CEF-4C17-8047-CEF465364D38}" type="pres">
      <dgm:prSet presAssocID="{92620D80-74CD-4A4C-BB5F-199ACC2CD219}" presName="LevelTwoTextNode" presStyleLbl="node4" presStyleIdx="8" presStyleCnt="9" custLinFactY="-50893" custLinFactNeighborX="51856" custLinFactNeighborY="-100000">
        <dgm:presLayoutVars>
          <dgm:chPref val="3"/>
        </dgm:presLayoutVars>
      </dgm:prSet>
      <dgm:spPr/>
      <dgm:t>
        <a:bodyPr/>
        <a:lstStyle/>
        <a:p>
          <a:endParaRPr lang="zh-TW" altLang="en-US"/>
        </a:p>
      </dgm:t>
    </dgm:pt>
    <dgm:pt modelId="{B391E9D5-F3DE-4FEA-B325-1589737A08F4}" type="pres">
      <dgm:prSet presAssocID="{92620D80-74CD-4A4C-BB5F-199ACC2CD219}" presName="level3hierChild" presStyleCnt="0"/>
      <dgm:spPr/>
    </dgm:pt>
    <dgm:pt modelId="{000A7F9A-6FEB-4F2C-A91E-9F0E22AE4369}" type="pres">
      <dgm:prSet presAssocID="{76E24C0C-44B9-467B-864C-C34B85D51A64}" presName="conn2-1" presStyleLbl="parChTrans1D2" presStyleIdx="1" presStyleCnt="2"/>
      <dgm:spPr/>
      <dgm:t>
        <a:bodyPr/>
        <a:lstStyle/>
        <a:p>
          <a:endParaRPr lang="zh-TW" altLang="en-US"/>
        </a:p>
      </dgm:t>
    </dgm:pt>
    <dgm:pt modelId="{B0EADFC1-C574-44BF-91A4-B943A801F5AE}" type="pres">
      <dgm:prSet presAssocID="{76E24C0C-44B9-467B-864C-C34B85D51A64}" presName="connTx" presStyleLbl="parChTrans1D2" presStyleIdx="1" presStyleCnt="2"/>
      <dgm:spPr/>
      <dgm:t>
        <a:bodyPr/>
        <a:lstStyle/>
        <a:p>
          <a:endParaRPr lang="zh-TW" altLang="en-US"/>
        </a:p>
      </dgm:t>
    </dgm:pt>
    <dgm:pt modelId="{F193B9D9-5D57-4724-976C-6A65F9F02003}" type="pres">
      <dgm:prSet presAssocID="{25287E74-7C25-4E8B-A2FE-49FFB94865EC}" presName="root2" presStyleCnt="0"/>
      <dgm:spPr/>
    </dgm:pt>
    <dgm:pt modelId="{B7B9C14A-633E-4C36-9236-C62AD824C519}" type="pres">
      <dgm:prSet presAssocID="{25287E74-7C25-4E8B-A2FE-49FFB94865EC}" presName="LevelTwoTextNode" presStyleLbl="node2" presStyleIdx="1" presStyleCnt="2" custScaleX="213856" custScaleY="148511" custLinFactNeighborX="13576" custLinFactNeighborY="68260">
        <dgm:presLayoutVars>
          <dgm:chPref val="3"/>
        </dgm:presLayoutVars>
      </dgm:prSet>
      <dgm:spPr/>
      <dgm:t>
        <a:bodyPr/>
        <a:lstStyle/>
        <a:p>
          <a:endParaRPr lang="zh-TW" altLang="en-US"/>
        </a:p>
      </dgm:t>
    </dgm:pt>
    <dgm:pt modelId="{E8E457EB-0C35-4FFF-B29F-9EC0DED7ECFE}" type="pres">
      <dgm:prSet presAssocID="{25287E74-7C25-4E8B-A2FE-49FFB94865EC}" presName="level3hierChild" presStyleCnt="0"/>
      <dgm:spPr/>
    </dgm:pt>
    <dgm:pt modelId="{965C6E45-EB66-468B-B3E6-1E471777FFC6}" type="pres">
      <dgm:prSet presAssocID="{DD425F17-F8DB-4801-9D37-1D16D883C7E8}" presName="conn2-1" presStyleLbl="parChTrans1D3" presStyleIdx="1" presStyleCnt="2"/>
      <dgm:spPr/>
      <dgm:t>
        <a:bodyPr/>
        <a:lstStyle/>
        <a:p>
          <a:endParaRPr lang="zh-TW" altLang="en-US"/>
        </a:p>
      </dgm:t>
    </dgm:pt>
    <dgm:pt modelId="{5D1B363E-C090-4134-AEDF-2AA6B39B31EF}" type="pres">
      <dgm:prSet presAssocID="{DD425F17-F8DB-4801-9D37-1D16D883C7E8}" presName="connTx" presStyleLbl="parChTrans1D3" presStyleIdx="1" presStyleCnt="2"/>
      <dgm:spPr/>
      <dgm:t>
        <a:bodyPr/>
        <a:lstStyle/>
        <a:p>
          <a:endParaRPr lang="zh-TW" altLang="en-US"/>
        </a:p>
      </dgm:t>
    </dgm:pt>
    <dgm:pt modelId="{7A2520AD-BF44-4D95-AE36-E1D39F1D31CF}" type="pres">
      <dgm:prSet presAssocID="{64A6788F-B6B1-4E89-957F-30E61DB41807}" presName="root2" presStyleCnt="0"/>
      <dgm:spPr/>
    </dgm:pt>
    <dgm:pt modelId="{B58945DF-DC94-48D2-8B4F-AB8AC59876BC}" type="pres">
      <dgm:prSet presAssocID="{64A6788F-B6B1-4E89-957F-30E61DB41807}" presName="LevelTwoTextNode" presStyleLbl="node3" presStyleIdx="1" presStyleCnt="2" custLinFactNeighborX="21685" custLinFactNeighborY="67889">
        <dgm:presLayoutVars>
          <dgm:chPref val="3"/>
        </dgm:presLayoutVars>
      </dgm:prSet>
      <dgm:spPr/>
      <dgm:t>
        <a:bodyPr/>
        <a:lstStyle/>
        <a:p>
          <a:endParaRPr lang="zh-TW" altLang="en-US"/>
        </a:p>
      </dgm:t>
    </dgm:pt>
    <dgm:pt modelId="{500359C2-02CE-46CB-8021-A38904E34A0A}" type="pres">
      <dgm:prSet presAssocID="{64A6788F-B6B1-4E89-957F-30E61DB41807}" presName="level3hierChild" presStyleCnt="0"/>
      <dgm:spPr/>
    </dgm:pt>
  </dgm:ptLst>
  <dgm:cxnLst>
    <dgm:cxn modelId="{A50D60F2-A572-4CEE-8706-D8346E701C32}" srcId="{A46F344B-D87A-4E58-B76C-6253D54B17FB}" destId="{14E14442-7A9C-428E-81E0-6B1139022044}" srcOrd="0" destOrd="0" parTransId="{C23EAB0E-7CEE-4DD0-9011-4C6187B8F697}" sibTransId="{1A979DF7-11DF-4F1B-9643-F55F7CDA19B7}"/>
    <dgm:cxn modelId="{67FA11F5-CC6C-4E7F-9265-75DAEA530100}" srcId="{22944EC2-A7C6-4133-8FE2-3293BFDEC18C}" destId="{2E7496BF-B95C-40D9-80E5-AF5619846E95}" srcOrd="0" destOrd="0" parTransId="{58686D8A-BA84-4506-9319-D476EAE70D6D}" sibTransId="{1653CC2D-0FD6-48B0-9BF2-F3658DEA143E}"/>
    <dgm:cxn modelId="{7B7B37A3-E0B7-4808-9396-294E8CC374FD}" type="presOf" srcId="{ABE77674-EE83-4FD1-BAD9-DE59845B72E9}" destId="{E9FCED1B-4373-465F-9ABE-373B1893822F}" srcOrd="1" destOrd="0" presId="urn:microsoft.com/office/officeart/2005/8/layout/hierarchy2"/>
    <dgm:cxn modelId="{D73B311B-4EB6-481E-9CD3-DB694AB26FFD}" type="presOf" srcId="{DD425F17-F8DB-4801-9D37-1D16D883C7E8}" destId="{5D1B363E-C090-4134-AEDF-2AA6B39B31EF}" srcOrd="1" destOrd="0" presId="urn:microsoft.com/office/officeart/2005/8/layout/hierarchy2"/>
    <dgm:cxn modelId="{3AF7BF2D-4652-4904-BCBC-6B87CBCD1C53}" type="presOf" srcId="{58686D8A-BA84-4506-9319-D476EAE70D6D}" destId="{59D73567-E898-4142-9123-EF10552D642D}" srcOrd="0" destOrd="0" presId="urn:microsoft.com/office/officeart/2005/8/layout/hierarchy2"/>
    <dgm:cxn modelId="{762D98FF-9A0E-4D03-B9E1-078A3F49106F}" type="presOf" srcId="{41E95487-30E3-4DED-BA1A-561E3AE48215}" destId="{7E8FC2F9-AB4D-4248-BFF8-67ED4B8505E4}" srcOrd="0" destOrd="0" presId="urn:microsoft.com/office/officeart/2005/8/layout/hierarchy2"/>
    <dgm:cxn modelId="{33618B21-F9FF-48E6-94C8-ADAC09B08713}" srcId="{22944EC2-A7C6-4133-8FE2-3293BFDEC18C}" destId="{A46F344B-D87A-4E58-B76C-6253D54B17FB}" srcOrd="1" destOrd="0" parTransId="{D6CEE07C-2D91-4325-A1B8-7A7CB2FFF16C}" sibTransId="{EC52B79E-0317-4C6A-92DE-17D0152F9833}"/>
    <dgm:cxn modelId="{F7FB0575-987A-499E-AAC2-11E93483B0D1}" srcId="{6DCD8496-8184-497C-A48B-7C99C6A56B3A}" destId="{41E95487-30E3-4DED-BA1A-561E3AE48215}" srcOrd="0" destOrd="0" parTransId="{D1C59448-6C86-4154-AFE0-36093983D9F0}" sibTransId="{0C25C732-022D-4C08-969A-42D8AA26975C}"/>
    <dgm:cxn modelId="{91682B1A-0F14-4E8E-BC39-7DEF54D03AE2}" type="presOf" srcId="{1EE8C476-530B-4CED-9854-A18C1A52BE30}" destId="{E6E1883B-1509-4F61-802F-4AFC164CDA27}" srcOrd="1" destOrd="0" presId="urn:microsoft.com/office/officeart/2005/8/layout/hierarchy2"/>
    <dgm:cxn modelId="{22C8B07A-6C19-4530-91AD-AACF61613574}" type="presOf" srcId="{1EE8C476-530B-4CED-9854-A18C1A52BE30}" destId="{38EC2AEC-B3A9-4313-9880-490C8C5A790E}" srcOrd="0" destOrd="0" presId="urn:microsoft.com/office/officeart/2005/8/layout/hierarchy2"/>
    <dgm:cxn modelId="{3A06F6C9-C8C7-45A8-97C9-82D5338141E4}" srcId="{4878D58E-29C9-49F9-8328-80BFFD15F8DD}" destId="{22944EC2-A7C6-4133-8FE2-3293BFDEC18C}" srcOrd="0" destOrd="0" parTransId="{1EE8C476-530B-4CED-9854-A18C1A52BE30}" sibTransId="{8975B27B-0CB8-4EE1-A319-DA36C58CABBC}"/>
    <dgm:cxn modelId="{1A0B8A83-884B-4444-B029-0D2F5D5ADA91}" srcId="{22944EC2-A7C6-4133-8FE2-3293BFDEC18C}" destId="{6DCD8496-8184-497C-A48B-7C99C6A56B3A}" srcOrd="2" destOrd="0" parTransId="{9A93E5EE-0BFA-4B87-BD00-20871BECB69E}" sibTransId="{E1BA66F3-3AF8-47CD-9A78-5F9329938BE4}"/>
    <dgm:cxn modelId="{1DC7885C-0ACA-44E2-8DD2-29D4702241C8}" type="presOf" srcId="{D71151C8-5522-4DAA-BC3C-3962072C38B4}" destId="{7FC900DE-CDB6-42CB-BCF6-E4BF46AF0AD6}" srcOrd="0" destOrd="0" presId="urn:microsoft.com/office/officeart/2005/8/layout/hierarchy2"/>
    <dgm:cxn modelId="{5091DA3A-6AFD-445A-AC3E-191E6E57635B}" type="presOf" srcId="{4878D58E-29C9-49F9-8328-80BFFD15F8DD}" destId="{B3E95900-2854-4154-A875-48114E11BC65}" srcOrd="0" destOrd="0" presId="urn:microsoft.com/office/officeart/2005/8/layout/hierarchy2"/>
    <dgm:cxn modelId="{F08F69E0-2DC2-4345-AB97-BCB93CA70437}" type="presOf" srcId="{F05860F1-AF86-4F13-A7AD-8D037E627DB6}" destId="{7FD9702D-209F-4B54-82CC-1CAAB4194848}" srcOrd="0" destOrd="0" presId="urn:microsoft.com/office/officeart/2005/8/layout/hierarchy2"/>
    <dgm:cxn modelId="{8DAB2D59-35BE-4114-9BF3-6463DB3277EE}" type="presOf" srcId="{C23EAB0E-7CEE-4DD0-9011-4C6187B8F697}" destId="{698197D3-733B-410D-A302-28D0967489E6}" srcOrd="0" destOrd="0" presId="urn:microsoft.com/office/officeart/2005/8/layout/hierarchy2"/>
    <dgm:cxn modelId="{4E106CDF-E649-498B-BB45-7F730C78B86B}" srcId="{2E7496BF-B95C-40D9-80E5-AF5619846E95}" destId="{F05860F1-AF86-4F13-A7AD-8D037E627DB6}" srcOrd="0" destOrd="0" parTransId="{D71151C8-5522-4DAA-BC3C-3962072C38B4}" sibTransId="{8DDFB7FB-D7ED-4DFE-820F-C9FA495E88CD}"/>
    <dgm:cxn modelId="{910AF34C-1A11-448C-A582-712378207738}" type="presOf" srcId="{00BF0A49-72D7-44A2-A918-24641D158EAA}" destId="{DDF7426E-4498-4A94-B97A-58468D281C71}" srcOrd="1" destOrd="0" presId="urn:microsoft.com/office/officeart/2005/8/layout/hierarchy2"/>
    <dgm:cxn modelId="{6172D868-B3E8-48A8-AA78-CD63B2831E70}" srcId="{7158FA2D-FCE9-4756-9A58-08428E25389D}" destId="{75B981CD-14C7-4033-9A8E-942FA8407BD2}" srcOrd="0" destOrd="0" parTransId="{00BF0A49-72D7-44A2-A918-24641D158EAA}" sibTransId="{D36570B5-D76A-458C-B79A-3B263862ABCB}"/>
    <dgm:cxn modelId="{0DC54B46-3BD2-422E-9293-B1EF4326EBA5}" type="presOf" srcId="{22705953-8A8C-46F3-AD34-05808824BB8E}" destId="{2FCAC4C1-5DF8-4865-95CB-114EF0F94325}" srcOrd="1" destOrd="0" presId="urn:microsoft.com/office/officeart/2005/8/layout/hierarchy2"/>
    <dgm:cxn modelId="{9BA67B9B-E5D1-41C0-A780-3065BF13ACBD}" type="presOf" srcId="{00BF0A49-72D7-44A2-A918-24641D158EAA}" destId="{6598CAF3-D50E-4392-8EC6-005E74B1C126}" srcOrd="0" destOrd="0" presId="urn:microsoft.com/office/officeart/2005/8/layout/hierarchy2"/>
    <dgm:cxn modelId="{6AB07B0B-CBE5-4053-AC41-47CE5CDD76B5}" type="presOf" srcId="{76E24C0C-44B9-467B-864C-C34B85D51A64}" destId="{000A7F9A-6FEB-4F2C-A91E-9F0E22AE4369}" srcOrd="0" destOrd="0" presId="urn:microsoft.com/office/officeart/2005/8/layout/hierarchy2"/>
    <dgm:cxn modelId="{5B1C8B8A-0714-44DC-9A47-639CCF1AB716}" type="presOf" srcId="{58686D8A-BA84-4506-9319-D476EAE70D6D}" destId="{D08311B0-D436-4063-9054-9C204D173DCB}" srcOrd="1" destOrd="0" presId="urn:microsoft.com/office/officeart/2005/8/layout/hierarchy2"/>
    <dgm:cxn modelId="{C1D63834-1539-43E5-BFA8-1706DFCACB05}" type="presOf" srcId="{D6CEE07C-2D91-4325-A1B8-7A7CB2FFF16C}" destId="{C6712059-4D3D-42B5-87D3-0EA855B55B78}" srcOrd="1" destOrd="0" presId="urn:microsoft.com/office/officeart/2005/8/layout/hierarchy2"/>
    <dgm:cxn modelId="{BF0978CD-BA5D-4478-A764-8DC95691105A}" type="presOf" srcId="{75B981CD-14C7-4033-9A8E-942FA8407BD2}" destId="{0696D5CE-379A-45AC-91D8-AA002656AA30}" srcOrd="0" destOrd="0" presId="urn:microsoft.com/office/officeart/2005/8/layout/hierarchy2"/>
    <dgm:cxn modelId="{82DF51DF-CCC9-4F0E-9641-27FEC8DD4D96}" type="presOf" srcId="{DD425F17-F8DB-4801-9D37-1D16D883C7E8}" destId="{965C6E45-EB66-468B-B3E6-1E471777FFC6}" srcOrd="0" destOrd="0" presId="urn:microsoft.com/office/officeart/2005/8/layout/hierarchy2"/>
    <dgm:cxn modelId="{81A7A811-3E0A-4DAB-84EA-18F776859AE6}" type="presOf" srcId="{76E24C0C-44B9-467B-864C-C34B85D51A64}" destId="{B0EADFC1-C574-44BF-91A4-B943A801F5AE}" srcOrd="1" destOrd="0" presId="urn:microsoft.com/office/officeart/2005/8/layout/hierarchy2"/>
    <dgm:cxn modelId="{C858FC0B-BB67-41F2-BDF3-C1C6E7120029}" type="presOf" srcId="{64A6788F-B6B1-4E89-957F-30E61DB41807}" destId="{B58945DF-DC94-48D2-8B4F-AB8AC59876BC}" srcOrd="0" destOrd="0" presId="urn:microsoft.com/office/officeart/2005/8/layout/hierarchy2"/>
    <dgm:cxn modelId="{8D194650-83DF-4573-ADB5-9692BAF7F45E}" type="presOf" srcId="{25287E74-7C25-4E8B-A2FE-49FFB94865EC}" destId="{B7B9C14A-633E-4C36-9236-C62AD824C519}" srcOrd="0" destOrd="0" presId="urn:microsoft.com/office/officeart/2005/8/layout/hierarchy2"/>
    <dgm:cxn modelId="{E32BA13F-4922-4A04-A42E-515E046AAF4C}" type="presOf" srcId="{7158FA2D-FCE9-4756-9A58-08428E25389D}" destId="{F3B3A93C-626A-4D1A-A4BD-81335F4815DB}" srcOrd="0" destOrd="0" presId="urn:microsoft.com/office/officeart/2005/8/layout/hierarchy2"/>
    <dgm:cxn modelId="{68B8D70A-1AD6-4029-B5A7-D5DE1B336044}" type="presOf" srcId="{14E14442-7A9C-428E-81E0-6B1139022044}" destId="{163C682B-D065-4E5B-8B19-0A73C27F13BD}" srcOrd="0" destOrd="0" presId="urn:microsoft.com/office/officeart/2005/8/layout/hierarchy2"/>
    <dgm:cxn modelId="{C3921B72-827D-4313-8FEF-1FF1FAA28CFA}" type="presOf" srcId="{ABE77674-EE83-4FD1-BAD9-DE59845B72E9}" destId="{1EA834A5-CEDE-4E41-BD09-4524FF739E13}" srcOrd="0" destOrd="0" presId="urn:microsoft.com/office/officeart/2005/8/layout/hierarchy2"/>
    <dgm:cxn modelId="{6B88CCB6-BD2A-400E-A619-D57121512687}" type="presOf" srcId="{22705953-8A8C-46F3-AD34-05808824BB8E}" destId="{3F1909F2-BCE3-48F8-9B39-136AC822599E}" srcOrd="0" destOrd="0" presId="urn:microsoft.com/office/officeart/2005/8/layout/hierarchy2"/>
    <dgm:cxn modelId="{5F7E0CEE-EEF0-422C-A50C-A09122129954}" srcId="{7158FA2D-FCE9-4756-9A58-08428E25389D}" destId="{25287E74-7C25-4E8B-A2FE-49FFB94865EC}" srcOrd="1" destOrd="0" parTransId="{76E24C0C-44B9-467B-864C-C34B85D51A64}" sibTransId="{5E44858C-2A2B-4918-AA9B-F3C3E90A0987}"/>
    <dgm:cxn modelId="{666F3F5F-FB49-4FD8-9863-58EBCABF3532}" srcId="{41E95487-30E3-4DED-BA1A-561E3AE48215}" destId="{92620D80-74CD-4A4C-BB5F-199ACC2CD219}" srcOrd="0" destOrd="0" parTransId="{ABE77674-EE83-4FD1-BAD9-DE59845B72E9}" sibTransId="{33AD7A18-F90A-49C1-A3DC-4D8CA194E376}"/>
    <dgm:cxn modelId="{47EFDD1C-E7AF-4C15-A070-67B9A41C0C51}" type="presOf" srcId="{6DCD8496-8184-497C-A48B-7C99C6A56B3A}" destId="{2147A26E-199F-47A5-8137-CEC0C8493828}" srcOrd="0" destOrd="0" presId="urn:microsoft.com/office/officeart/2005/8/layout/hierarchy2"/>
    <dgm:cxn modelId="{4E7B23CB-15BA-4093-A9B3-BBCF25B20E87}" srcId="{25287E74-7C25-4E8B-A2FE-49FFB94865EC}" destId="{64A6788F-B6B1-4E89-957F-30E61DB41807}" srcOrd="0" destOrd="0" parTransId="{DD425F17-F8DB-4801-9D37-1D16D883C7E8}" sibTransId="{19230FF0-51FF-406E-B7CA-A63AB32AF8AA}"/>
    <dgm:cxn modelId="{D729C3FB-ABB1-4C57-AC60-0FFAE046B408}" type="presOf" srcId="{9A93E5EE-0BFA-4B87-BD00-20871BECB69E}" destId="{1871C5B1-89BB-4898-BDF5-A335AA6790EC}" srcOrd="1" destOrd="0" presId="urn:microsoft.com/office/officeart/2005/8/layout/hierarchy2"/>
    <dgm:cxn modelId="{A1D83811-CB9F-4173-9A26-F9179F8F33C0}" type="presOf" srcId="{D71151C8-5522-4DAA-BC3C-3962072C38B4}" destId="{4CFD5CC8-E73F-4B25-9777-971AF5D952EE}" srcOrd="1" destOrd="0" presId="urn:microsoft.com/office/officeart/2005/8/layout/hierarchy2"/>
    <dgm:cxn modelId="{A8B14C00-01DF-4656-B659-EC8E18C23AF1}" type="presOf" srcId="{2E7496BF-B95C-40D9-80E5-AF5619846E95}" destId="{23C1437B-25A6-4950-AF54-FC0FEC466499}" srcOrd="0" destOrd="0" presId="urn:microsoft.com/office/officeart/2005/8/layout/hierarchy2"/>
    <dgm:cxn modelId="{7CB4E446-BE84-437C-9FC5-0685D86CB806}" srcId="{75B981CD-14C7-4033-9A8E-942FA8407BD2}" destId="{4878D58E-29C9-49F9-8328-80BFFD15F8DD}" srcOrd="0" destOrd="0" parTransId="{22705953-8A8C-46F3-AD34-05808824BB8E}" sibTransId="{00A77EF7-982C-41D2-B594-A20B02F3823D}"/>
    <dgm:cxn modelId="{5E2692A4-B8D9-4683-9A84-AB61DD0B5B76}" type="presOf" srcId="{D6CEE07C-2D91-4325-A1B8-7A7CB2FFF16C}" destId="{6238DE61-2B9C-42C9-9534-9A7969CFE1A4}" srcOrd="0" destOrd="0" presId="urn:microsoft.com/office/officeart/2005/8/layout/hierarchy2"/>
    <dgm:cxn modelId="{7609C13F-C9F8-4858-9E69-6AEDAAF2C28D}" type="presOf" srcId="{22944EC2-A7C6-4133-8FE2-3293BFDEC18C}" destId="{FDFFA4C1-C0B1-4DD8-86BB-D4870D89FA03}" srcOrd="0" destOrd="0" presId="urn:microsoft.com/office/officeart/2005/8/layout/hierarchy2"/>
    <dgm:cxn modelId="{86EA3716-A0A2-42A6-BCA7-626540250D29}" type="presOf" srcId="{FAF57318-67B5-44BC-A118-C9AB6D5C3404}" destId="{6C10706B-7073-4CBD-8733-4E9B795DE715}" srcOrd="1" destOrd="0" presId="urn:microsoft.com/office/officeart/2005/8/layout/hierarchy2"/>
    <dgm:cxn modelId="{A2D90DF7-F81A-4299-A828-FC6549DC8BF0}" type="presOf" srcId="{4FD52DDB-3B82-4480-BB9D-0FED1828E7E2}" destId="{FE9F70D8-A6F1-448C-B118-6E5678735980}" srcOrd="0" destOrd="0" presId="urn:microsoft.com/office/officeart/2005/8/layout/hierarchy2"/>
    <dgm:cxn modelId="{3EB3CB0F-9267-43FC-921C-D8AE8A338E4C}" type="presOf" srcId="{FAF57318-67B5-44BC-A118-C9AB6D5C3404}" destId="{BC38CC36-8404-4C67-AEE3-D94DEBCB5502}" srcOrd="0" destOrd="0" presId="urn:microsoft.com/office/officeart/2005/8/layout/hierarchy2"/>
    <dgm:cxn modelId="{8B1293A7-34B1-4151-A524-18E68668FF24}" type="presOf" srcId="{A46F344B-D87A-4E58-B76C-6253D54B17FB}" destId="{810A631D-DB7B-4EBF-BED4-2A69445ECB59}" srcOrd="0" destOrd="0" presId="urn:microsoft.com/office/officeart/2005/8/layout/hierarchy2"/>
    <dgm:cxn modelId="{7D12823F-3650-4AAF-92C2-6240CE36B4F9}" type="presOf" srcId="{C23EAB0E-7CEE-4DD0-9011-4C6187B8F697}" destId="{E6D88C88-53B3-4647-AA36-0A92511FD919}" srcOrd="1" destOrd="0" presId="urn:microsoft.com/office/officeart/2005/8/layout/hierarchy2"/>
    <dgm:cxn modelId="{DD7336DF-800A-47CF-9F5C-8DC3F541BE66}" type="presOf" srcId="{92620D80-74CD-4A4C-BB5F-199ACC2CD219}" destId="{B91D9A2A-3CEF-4C17-8047-CEF465364D38}" srcOrd="0" destOrd="0" presId="urn:microsoft.com/office/officeart/2005/8/layout/hierarchy2"/>
    <dgm:cxn modelId="{1D8D7957-F1FA-43E8-A6B3-5AA4B7E619EC}" type="presOf" srcId="{D1C59448-6C86-4154-AFE0-36093983D9F0}" destId="{1AE8F2DC-64E3-4FC3-821C-5C335E2F42A6}" srcOrd="1" destOrd="0" presId="urn:microsoft.com/office/officeart/2005/8/layout/hierarchy2"/>
    <dgm:cxn modelId="{9B6FD447-11C8-4CEA-9AB8-71FA39322348}" srcId="{14E14442-7A9C-428E-81E0-6B1139022044}" destId="{A8A34D30-DDDC-4219-B91A-615802ED86CE}" srcOrd="0" destOrd="0" parTransId="{FAF57318-67B5-44BC-A118-C9AB6D5C3404}" sibTransId="{FA4B4B3D-B064-4E8F-AE9C-1503A8B1A33F}"/>
    <dgm:cxn modelId="{3C7FC02D-E9D2-40AD-BD11-89C50F5CDA55}" srcId="{4FD52DDB-3B82-4480-BB9D-0FED1828E7E2}" destId="{7158FA2D-FCE9-4756-9A58-08428E25389D}" srcOrd="0" destOrd="0" parTransId="{EBFEE2E4-F5DD-4696-B23C-71070A356038}" sibTransId="{488E85E5-196F-40D6-81CF-BD06C9FB78DB}"/>
    <dgm:cxn modelId="{5C72C7A9-6E3F-41B9-A25B-38A51F99469C}" type="presOf" srcId="{D1C59448-6C86-4154-AFE0-36093983D9F0}" destId="{DE63B80C-3BF0-4F45-ABC9-0BE486EE9D63}" srcOrd="0" destOrd="0" presId="urn:microsoft.com/office/officeart/2005/8/layout/hierarchy2"/>
    <dgm:cxn modelId="{8148583F-808F-458A-A2DC-FEFE3095F013}" type="presOf" srcId="{9A93E5EE-0BFA-4B87-BD00-20871BECB69E}" destId="{531DA9CC-5BA3-47FF-AC5C-AD51F00D7050}" srcOrd="0" destOrd="0" presId="urn:microsoft.com/office/officeart/2005/8/layout/hierarchy2"/>
    <dgm:cxn modelId="{3D8B3B29-2588-4540-9877-0D371EFBD738}" type="presOf" srcId="{A8A34D30-DDDC-4219-B91A-615802ED86CE}" destId="{208E4B42-D57A-45D3-87FB-E1479FF97E36}" srcOrd="0" destOrd="0" presId="urn:microsoft.com/office/officeart/2005/8/layout/hierarchy2"/>
    <dgm:cxn modelId="{1FE86A03-EC67-4C91-BB90-5CCCE1E223E0}" type="presParOf" srcId="{FE9F70D8-A6F1-448C-B118-6E5678735980}" destId="{21D90531-6652-42BE-87AB-C7FBB262ACB4}" srcOrd="0" destOrd="0" presId="urn:microsoft.com/office/officeart/2005/8/layout/hierarchy2"/>
    <dgm:cxn modelId="{29B6F1A6-7627-4C3F-9348-FD4BA6B9B1FA}" type="presParOf" srcId="{21D90531-6652-42BE-87AB-C7FBB262ACB4}" destId="{F3B3A93C-626A-4D1A-A4BD-81335F4815DB}" srcOrd="0" destOrd="0" presId="urn:microsoft.com/office/officeart/2005/8/layout/hierarchy2"/>
    <dgm:cxn modelId="{2815D1A7-B3D2-44DB-97DB-831E4A667012}" type="presParOf" srcId="{21D90531-6652-42BE-87AB-C7FBB262ACB4}" destId="{A04E1A00-EFAC-4EE4-8DB8-E0069A6AA898}" srcOrd="1" destOrd="0" presId="urn:microsoft.com/office/officeart/2005/8/layout/hierarchy2"/>
    <dgm:cxn modelId="{5F00E341-EA98-4DD6-A4C6-9A10AA3DD194}" type="presParOf" srcId="{A04E1A00-EFAC-4EE4-8DB8-E0069A6AA898}" destId="{6598CAF3-D50E-4392-8EC6-005E74B1C126}" srcOrd="0" destOrd="0" presId="urn:microsoft.com/office/officeart/2005/8/layout/hierarchy2"/>
    <dgm:cxn modelId="{00A4023C-29CD-4A08-BEC8-D8890076B9A4}" type="presParOf" srcId="{6598CAF3-D50E-4392-8EC6-005E74B1C126}" destId="{DDF7426E-4498-4A94-B97A-58468D281C71}" srcOrd="0" destOrd="0" presId="urn:microsoft.com/office/officeart/2005/8/layout/hierarchy2"/>
    <dgm:cxn modelId="{7B6A6F6D-C2AB-49F9-9A8C-B43C38E6093A}" type="presParOf" srcId="{A04E1A00-EFAC-4EE4-8DB8-E0069A6AA898}" destId="{7E45DC1F-A00B-4F08-92B1-BAA34D7BA109}" srcOrd="1" destOrd="0" presId="urn:microsoft.com/office/officeart/2005/8/layout/hierarchy2"/>
    <dgm:cxn modelId="{E238C843-D865-41A0-A8D2-82863B74D1DE}" type="presParOf" srcId="{7E45DC1F-A00B-4F08-92B1-BAA34D7BA109}" destId="{0696D5CE-379A-45AC-91D8-AA002656AA30}" srcOrd="0" destOrd="0" presId="urn:microsoft.com/office/officeart/2005/8/layout/hierarchy2"/>
    <dgm:cxn modelId="{1A4B9DAD-8440-4B86-923C-3BBF6B5A388E}" type="presParOf" srcId="{7E45DC1F-A00B-4F08-92B1-BAA34D7BA109}" destId="{4BED07AF-05D1-4AD4-AC46-A1AA90FFFC9C}" srcOrd="1" destOrd="0" presId="urn:microsoft.com/office/officeart/2005/8/layout/hierarchy2"/>
    <dgm:cxn modelId="{3ACB59D8-6E0F-4310-8FCC-0D11CEE83C43}" type="presParOf" srcId="{4BED07AF-05D1-4AD4-AC46-A1AA90FFFC9C}" destId="{3F1909F2-BCE3-48F8-9B39-136AC822599E}" srcOrd="0" destOrd="0" presId="urn:microsoft.com/office/officeart/2005/8/layout/hierarchy2"/>
    <dgm:cxn modelId="{92B9A1F2-0852-4B17-8E0B-AA8DC845FB4E}" type="presParOf" srcId="{3F1909F2-BCE3-48F8-9B39-136AC822599E}" destId="{2FCAC4C1-5DF8-4865-95CB-114EF0F94325}" srcOrd="0" destOrd="0" presId="urn:microsoft.com/office/officeart/2005/8/layout/hierarchy2"/>
    <dgm:cxn modelId="{C79C3432-9BE6-4124-8450-C71E87D7D126}" type="presParOf" srcId="{4BED07AF-05D1-4AD4-AC46-A1AA90FFFC9C}" destId="{9C7B74A6-00F5-4145-A72E-C5E4D12B2105}" srcOrd="1" destOrd="0" presId="urn:microsoft.com/office/officeart/2005/8/layout/hierarchy2"/>
    <dgm:cxn modelId="{9332FF46-AC3C-4AA2-B573-F5110D671358}" type="presParOf" srcId="{9C7B74A6-00F5-4145-A72E-C5E4D12B2105}" destId="{B3E95900-2854-4154-A875-48114E11BC65}" srcOrd="0" destOrd="0" presId="urn:microsoft.com/office/officeart/2005/8/layout/hierarchy2"/>
    <dgm:cxn modelId="{3BDC9FCB-75AC-411C-866D-522D5514367E}" type="presParOf" srcId="{9C7B74A6-00F5-4145-A72E-C5E4D12B2105}" destId="{34AA0FFF-3450-4454-B2E6-0F7AAB638974}" srcOrd="1" destOrd="0" presId="urn:microsoft.com/office/officeart/2005/8/layout/hierarchy2"/>
    <dgm:cxn modelId="{E543E3C4-E031-4B93-9D2D-810D533FAFF7}" type="presParOf" srcId="{34AA0FFF-3450-4454-B2E6-0F7AAB638974}" destId="{38EC2AEC-B3A9-4313-9880-490C8C5A790E}" srcOrd="0" destOrd="0" presId="urn:microsoft.com/office/officeart/2005/8/layout/hierarchy2"/>
    <dgm:cxn modelId="{39FDC3E0-0ED8-4A75-8722-FCF5A47740F6}" type="presParOf" srcId="{38EC2AEC-B3A9-4313-9880-490C8C5A790E}" destId="{E6E1883B-1509-4F61-802F-4AFC164CDA27}" srcOrd="0" destOrd="0" presId="urn:microsoft.com/office/officeart/2005/8/layout/hierarchy2"/>
    <dgm:cxn modelId="{559ADD17-BE5F-4AA4-98D0-A3087DB5A9AA}" type="presParOf" srcId="{34AA0FFF-3450-4454-B2E6-0F7AAB638974}" destId="{4DDB7EFA-CE62-4536-952F-8CCC94ECF13C}" srcOrd="1" destOrd="0" presId="urn:microsoft.com/office/officeart/2005/8/layout/hierarchy2"/>
    <dgm:cxn modelId="{051591FD-6B2B-403B-BB51-D82D2332D158}" type="presParOf" srcId="{4DDB7EFA-CE62-4536-952F-8CCC94ECF13C}" destId="{FDFFA4C1-C0B1-4DD8-86BB-D4870D89FA03}" srcOrd="0" destOrd="0" presId="urn:microsoft.com/office/officeart/2005/8/layout/hierarchy2"/>
    <dgm:cxn modelId="{8CF016FF-C0EF-43EB-A2B4-AA55B5B81D1A}" type="presParOf" srcId="{4DDB7EFA-CE62-4536-952F-8CCC94ECF13C}" destId="{DB776470-5611-4492-9FFF-EF84381C9DCF}" srcOrd="1" destOrd="0" presId="urn:microsoft.com/office/officeart/2005/8/layout/hierarchy2"/>
    <dgm:cxn modelId="{50CB478F-B074-46E7-8F14-223F6095B804}" type="presParOf" srcId="{DB776470-5611-4492-9FFF-EF84381C9DCF}" destId="{59D73567-E898-4142-9123-EF10552D642D}" srcOrd="0" destOrd="0" presId="urn:microsoft.com/office/officeart/2005/8/layout/hierarchy2"/>
    <dgm:cxn modelId="{5831C1DC-922D-4511-877E-728FB7879AAE}" type="presParOf" srcId="{59D73567-E898-4142-9123-EF10552D642D}" destId="{D08311B0-D436-4063-9054-9C204D173DCB}" srcOrd="0" destOrd="0" presId="urn:microsoft.com/office/officeart/2005/8/layout/hierarchy2"/>
    <dgm:cxn modelId="{F3BCE16C-B3DC-4D6F-9EF5-588F1AFB23ED}" type="presParOf" srcId="{DB776470-5611-4492-9FFF-EF84381C9DCF}" destId="{C5C376F7-0F20-4AF0-B64E-A00422F75CA8}" srcOrd="1" destOrd="0" presId="urn:microsoft.com/office/officeart/2005/8/layout/hierarchy2"/>
    <dgm:cxn modelId="{86167254-22E5-4480-9030-3C564335136F}" type="presParOf" srcId="{C5C376F7-0F20-4AF0-B64E-A00422F75CA8}" destId="{23C1437B-25A6-4950-AF54-FC0FEC466499}" srcOrd="0" destOrd="0" presId="urn:microsoft.com/office/officeart/2005/8/layout/hierarchy2"/>
    <dgm:cxn modelId="{A0609DAB-50D8-49B3-B29B-080E89E94732}" type="presParOf" srcId="{C5C376F7-0F20-4AF0-B64E-A00422F75CA8}" destId="{B2545260-E181-4807-9F03-FA9B9B2CCFDC}" srcOrd="1" destOrd="0" presId="urn:microsoft.com/office/officeart/2005/8/layout/hierarchy2"/>
    <dgm:cxn modelId="{91217BCF-8A0A-411E-8984-06A3717AAB9D}" type="presParOf" srcId="{B2545260-E181-4807-9F03-FA9B9B2CCFDC}" destId="{7FC900DE-CDB6-42CB-BCF6-E4BF46AF0AD6}" srcOrd="0" destOrd="0" presId="urn:microsoft.com/office/officeart/2005/8/layout/hierarchy2"/>
    <dgm:cxn modelId="{400851AC-F32A-4808-9B8F-59F49FDC1B35}" type="presParOf" srcId="{7FC900DE-CDB6-42CB-BCF6-E4BF46AF0AD6}" destId="{4CFD5CC8-E73F-4B25-9777-971AF5D952EE}" srcOrd="0" destOrd="0" presId="urn:microsoft.com/office/officeart/2005/8/layout/hierarchy2"/>
    <dgm:cxn modelId="{FB16B83D-A29E-4B1C-9E70-9DAACFE16169}" type="presParOf" srcId="{B2545260-E181-4807-9F03-FA9B9B2CCFDC}" destId="{00F6624F-F8CD-49AC-B88F-D87E49137367}" srcOrd="1" destOrd="0" presId="urn:microsoft.com/office/officeart/2005/8/layout/hierarchy2"/>
    <dgm:cxn modelId="{1E7D04B0-3968-4BA7-9E67-39591B8B51DE}" type="presParOf" srcId="{00F6624F-F8CD-49AC-B88F-D87E49137367}" destId="{7FD9702D-209F-4B54-82CC-1CAAB4194848}" srcOrd="0" destOrd="0" presId="urn:microsoft.com/office/officeart/2005/8/layout/hierarchy2"/>
    <dgm:cxn modelId="{AD06BA2D-E139-49B8-962E-7E4E9E2B7ED2}" type="presParOf" srcId="{00F6624F-F8CD-49AC-B88F-D87E49137367}" destId="{FD87F17F-6525-479B-9D8B-57901BA69ADB}" srcOrd="1" destOrd="0" presId="urn:microsoft.com/office/officeart/2005/8/layout/hierarchy2"/>
    <dgm:cxn modelId="{7F67CB41-181F-4647-BFD1-EBAA1275E93E}" type="presParOf" srcId="{DB776470-5611-4492-9FFF-EF84381C9DCF}" destId="{6238DE61-2B9C-42C9-9534-9A7969CFE1A4}" srcOrd="2" destOrd="0" presId="urn:microsoft.com/office/officeart/2005/8/layout/hierarchy2"/>
    <dgm:cxn modelId="{F19B83BE-4BE7-4369-BF36-1640B8AC31D2}" type="presParOf" srcId="{6238DE61-2B9C-42C9-9534-9A7969CFE1A4}" destId="{C6712059-4D3D-42B5-87D3-0EA855B55B78}" srcOrd="0" destOrd="0" presId="urn:microsoft.com/office/officeart/2005/8/layout/hierarchy2"/>
    <dgm:cxn modelId="{5A29F40E-EF57-4F4A-B8F6-7C2C259756A4}" type="presParOf" srcId="{DB776470-5611-4492-9FFF-EF84381C9DCF}" destId="{4E143DFD-C1A4-4357-AE4D-01EDC61ECF65}" srcOrd="3" destOrd="0" presId="urn:microsoft.com/office/officeart/2005/8/layout/hierarchy2"/>
    <dgm:cxn modelId="{82122ACD-24FC-44FB-852B-4AD0081143ED}" type="presParOf" srcId="{4E143DFD-C1A4-4357-AE4D-01EDC61ECF65}" destId="{810A631D-DB7B-4EBF-BED4-2A69445ECB59}" srcOrd="0" destOrd="0" presId="urn:microsoft.com/office/officeart/2005/8/layout/hierarchy2"/>
    <dgm:cxn modelId="{DFE4F9BD-C110-4D28-A682-2B6511330A85}" type="presParOf" srcId="{4E143DFD-C1A4-4357-AE4D-01EDC61ECF65}" destId="{80991F07-ABCE-4614-87F0-5BCA64BE9D5A}" srcOrd="1" destOrd="0" presId="urn:microsoft.com/office/officeart/2005/8/layout/hierarchy2"/>
    <dgm:cxn modelId="{DED27498-DA64-4037-B80D-DB5334FA5BFE}" type="presParOf" srcId="{80991F07-ABCE-4614-87F0-5BCA64BE9D5A}" destId="{698197D3-733B-410D-A302-28D0967489E6}" srcOrd="0" destOrd="0" presId="urn:microsoft.com/office/officeart/2005/8/layout/hierarchy2"/>
    <dgm:cxn modelId="{1329EFBE-8C81-4ED8-AFF2-3154B389F656}" type="presParOf" srcId="{698197D3-733B-410D-A302-28D0967489E6}" destId="{E6D88C88-53B3-4647-AA36-0A92511FD919}" srcOrd="0" destOrd="0" presId="urn:microsoft.com/office/officeart/2005/8/layout/hierarchy2"/>
    <dgm:cxn modelId="{4534992E-9DEE-4DFA-B268-4528541A8C36}" type="presParOf" srcId="{80991F07-ABCE-4614-87F0-5BCA64BE9D5A}" destId="{6F4F1978-2ED9-4478-9D7C-9BA139FC4DD2}" srcOrd="1" destOrd="0" presId="urn:microsoft.com/office/officeart/2005/8/layout/hierarchy2"/>
    <dgm:cxn modelId="{BC151DD2-81F3-4954-9270-AA63B6CEA326}" type="presParOf" srcId="{6F4F1978-2ED9-4478-9D7C-9BA139FC4DD2}" destId="{163C682B-D065-4E5B-8B19-0A73C27F13BD}" srcOrd="0" destOrd="0" presId="urn:microsoft.com/office/officeart/2005/8/layout/hierarchy2"/>
    <dgm:cxn modelId="{2BB61CCF-B442-4592-B1EF-FDE9D96CD494}" type="presParOf" srcId="{6F4F1978-2ED9-4478-9D7C-9BA139FC4DD2}" destId="{01CCA352-190F-42EC-B738-BE32A742D37C}" srcOrd="1" destOrd="0" presId="urn:microsoft.com/office/officeart/2005/8/layout/hierarchy2"/>
    <dgm:cxn modelId="{0EF48771-7A8A-4826-9BAE-E52E2FAD16A4}" type="presParOf" srcId="{01CCA352-190F-42EC-B738-BE32A742D37C}" destId="{BC38CC36-8404-4C67-AEE3-D94DEBCB5502}" srcOrd="0" destOrd="0" presId="urn:microsoft.com/office/officeart/2005/8/layout/hierarchy2"/>
    <dgm:cxn modelId="{2C875451-FE9D-4BDB-8AD7-E4CC14E50015}" type="presParOf" srcId="{BC38CC36-8404-4C67-AEE3-D94DEBCB5502}" destId="{6C10706B-7073-4CBD-8733-4E9B795DE715}" srcOrd="0" destOrd="0" presId="urn:microsoft.com/office/officeart/2005/8/layout/hierarchy2"/>
    <dgm:cxn modelId="{B0CB0EF5-C1D3-46E8-84D5-65E0195506C2}" type="presParOf" srcId="{01CCA352-190F-42EC-B738-BE32A742D37C}" destId="{E415C446-93D8-4CB7-BE61-B4A36E6745F6}" srcOrd="1" destOrd="0" presId="urn:microsoft.com/office/officeart/2005/8/layout/hierarchy2"/>
    <dgm:cxn modelId="{634BD941-993B-4E5F-9159-946BB48EB55E}" type="presParOf" srcId="{E415C446-93D8-4CB7-BE61-B4A36E6745F6}" destId="{208E4B42-D57A-45D3-87FB-E1479FF97E36}" srcOrd="0" destOrd="0" presId="urn:microsoft.com/office/officeart/2005/8/layout/hierarchy2"/>
    <dgm:cxn modelId="{14BCE30E-2D9F-4CA2-8930-B7D896169B3B}" type="presParOf" srcId="{E415C446-93D8-4CB7-BE61-B4A36E6745F6}" destId="{CFF48FBD-F56F-455B-B0FB-95B00A06B9B3}" srcOrd="1" destOrd="0" presId="urn:microsoft.com/office/officeart/2005/8/layout/hierarchy2"/>
    <dgm:cxn modelId="{DB1F5D52-AA06-43B9-A3B6-8C968A85E05F}" type="presParOf" srcId="{DB776470-5611-4492-9FFF-EF84381C9DCF}" destId="{531DA9CC-5BA3-47FF-AC5C-AD51F00D7050}" srcOrd="4" destOrd="0" presId="urn:microsoft.com/office/officeart/2005/8/layout/hierarchy2"/>
    <dgm:cxn modelId="{33F54C3E-E699-4393-907A-4C6AC5FDC762}" type="presParOf" srcId="{531DA9CC-5BA3-47FF-AC5C-AD51F00D7050}" destId="{1871C5B1-89BB-4898-BDF5-A335AA6790EC}" srcOrd="0" destOrd="0" presId="urn:microsoft.com/office/officeart/2005/8/layout/hierarchy2"/>
    <dgm:cxn modelId="{5CCC8095-37A6-4124-8E4D-78A27F59C931}" type="presParOf" srcId="{DB776470-5611-4492-9FFF-EF84381C9DCF}" destId="{BA2E59BC-27F9-4DE7-87EF-0D648F897201}" srcOrd="5" destOrd="0" presId="urn:microsoft.com/office/officeart/2005/8/layout/hierarchy2"/>
    <dgm:cxn modelId="{69AED30F-BB0A-4E6E-B88C-B80065FACE9E}" type="presParOf" srcId="{BA2E59BC-27F9-4DE7-87EF-0D648F897201}" destId="{2147A26E-199F-47A5-8137-CEC0C8493828}" srcOrd="0" destOrd="0" presId="urn:microsoft.com/office/officeart/2005/8/layout/hierarchy2"/>
    <dgm:cxn modelId="{34A95884-CD50-45F8-A14E-F2CD62C9B274}" type="presParOf" srcId="{BA2E59BC-27F9-4DE7-87EF-0D648F897201}" destId="{D8067783-AA47-4E6C-BC09-31E5EC6C54FA}" srcOrd="1" destOrd="0" presId="urn:microsoft.com/office/officeart/2005/8/layout/hierarchy2"/>
    <dgm:cxn modelId="{1FA543AD-EEB9-46F1-A178-B7CB4110CA25}" type="presParOf" srcId="{D8067783-AA47-4E6C-BC09-31E5EC6C54FA}" destId="{DE63B80C-3BF0-4F45-ABC9-0BE486EE9D63}" srcOrd="0" destOrd="0" presId="urn:microsoft.com/office/officeart/2005/8/layout/hierarchy2"/>
    <dgm:cxn modelId="{B9C192D4-19AA-4B3D-BA6E-5E8ED276C45A}" type="presParOf" srcId="{DE63B80C-3BF0-4F45-ABC9-0BE486EE9D63}" destId="{1AE8F2DC-64E3-4FC3-821C-5C335E2F42A6}" srcOrd="0" destOrd="0" presId="urn:microsoft.com/office/officeart/2005/8/layout/hierarchy2"/>
    <dgm:cxn modelId="{F5320624-D8EF-47BF-BB4D-C914B6A8376D}" type="presParOf" srcId="{D8067783-AA47-4E6C-BC09-31E5EC6C54FA}" destId="{32FC8566-A3D3-43DE-99AD-5DE38CCA9B3B}" srcOrd="1" destOrd="0" presId="urn:microsoft.com/office/officeart/2005/8/layout/hierarchy2"/>
    <dgm:cxn modelId="{EFDD7CE1-F731-4DA6-9699-BF5840193C2D}" type="presParOf" srcId="{32FC8566-A3D3-43DE-99AD-5DE38CCA9B3B}" destId="{7E8FC2F9-AB4D-4248-BFF8-67ED4B8505E4}" srcOrd="0" destOrd="0" presId="urn:microsoft.com/office/officeart/2005/8/layout/hierarchy2"/>
    <dgm:cxn modelId="{4B1BA8A0-8311-4DB7-83FB-3E39A35ED9D1}" type="presParOf" srcId="{32FC8566-A3D3-43DE-99AD-5DE38CCA9B3B}" destId="{4B000B45-D29B-4913-8960-99992DA71FA7}" srcOrd="1" destOrd="0" presId="urn:microsoft.com/office/officeart/2005/8/layout/hierarchy2"/>
    <dgm:cxn modelId="{D74BE4F5-C415-4C47-BBCE-DF49F8A21AD4}" type="presParOf" srcId="{4B000B45-D29B-4913-8960-99992DA71FA7}" destId="{1EA834A5-CEDE-4E41-BD09-4524FF739E13}" srcOrd="0" destOrd="0" presId="urn:microsoft.com/office/officeart/2005/8/layout/hierarchy2"/>
    <dgm:cxn modelId="{2D5ED7F6-EB61-410A-90D9-1847B2F4456C}" type="presParOf" srcId="{1EA834A5-CEDE-4E41-BD09-4524FF739E13}" destId="{E9FCED1B-4373-465F-9ABE-373B1893822F}" srcOrd="0" destOrd="0" presId="urn:microsoft.com/office/officeart/2005/8/layout/hierarchy2"/>
    <dgm:cxn modelId="{05F4E9F0-2A03-4FDC-9511-E0CE6BC0F83B}" type="presParOf" srcId="{4B000B45-D29B-4913-8960-99992DA71FA7}" destId="{1141F63D-86A5-4970-A2F2-15388820DE2F}" srcOrd="1" destOrd="0" presId="urn:microsoft.com/office/officeart/2005/8/layout/hierarchy2"/>
    <dgm:cxn modelId="{CBC31D1B-2ECC-4130-86A6-7BAB994E9E22}" type="presParOf" srcId="{1141F63D-86A5-4970-A2F2-15388820DE2F}" destId="{B91D9A2A-3CEF-4C17-8047-CEF465364D38}" srcOrd="0" destOrd="0" presId="urn:microsoft.com/office/officeart/2005/8/layout/hierarchy2"/>
    <dgm:cxn modelId="{EFC495CD-3ACE-421B-B365-3D093875267F}" type="presParOf" srcId="{1141F63D-86A5-4970-A2F2-15388820DE2F}" destId="{B391E9D5-F3DE-4FEA-B325-1589737A08F4}" srcOrd="1" destOrd="0" presId="urn:microsoft.com/office/officeart/2005/8/layout/hierarchy2"/>
    <dgm:cxn modelId="{EB4C58F4-2ECB-4ABB-B7A5-E30E0ABAA53A}" type="presParOf" srcId="{A04E1A00-EFAC-4EE4-8DB8-E0069A6AA898}" destId="{000A7F9A-6FEB-4F2C-A91E-9F0E22AE4369}" srcOrd="2" destOrd="0" presId="urn:microsoft.com/office/officeart/2005/8/layout/hierarchy2"/>
    <dgm:cxn modelId="{DFA6E742-6620-4737-9A42-A1913F3C9D21}" type="presParOf" srcId="{000A7F9A-6FEB-4F2C-A91E-9F0E22AE4369}" destId="{B0EADFC1-C574-44BF-91A4-B943A801F5AE}" srcOrd="0" destOrd="0" presId="urn:microsoft.com/office/officeart/2005/8/layout/hierarchy2"/>
    <dgm:cxn modelId="{95990FF5-7AAB-478A-BB11-3F18AC8BDFC2}" type="presParOf" srcId="{A04E1A00-EFAC-4EE4-8DB8-E0069A6AA898}" destId="{F193B9D9-5D57-4724-976C-6A65F9F02003}" srcOrd="3" destOrd="0" presId="urn:microsoft.com/office/officeart/2005/8/layout/hierarchy2"/>
    <dgm:cxn modelId="{1F4E6DFA-9E13-45CB-9DA2-C5FA99A458C9}" type="presParOf" srcId="{F193B9D9-5D57-4724-976C-6A65F9F02003}" destId="{B7B9C14A-633E-4C36-9236-C62AD824C519}" srcOrd="0" destOrd="0" presId="urn:microsoft.com/office/officeart/2005/8/layout/hierarchy2"/>
    <dgm:cxn modelId="{6C396750-EB1D-43B6-9DBB-831807DC80CE}" type="presParOf" srcId="{F193B9D9-5D57-4724-976C-6A65F9F02003}" destId="{E8E457EB-0C35-4FFF-B29F-9EC0DED7ECFE}" srcOrd="1" destOrd="0" presId="urn:microsoft.com/office/officeart/2005/8/layout/hierarchy2"/>
    <dgm:cxn modelId="{9141B627-5786-4BEA-B7C9-EA973A929AB1}" type="presParOf" srcId="{E8E457EB-0C35-4FFF-B29F-9EC0DED7ECFE}" destId="{965C6E45-EB66-468B-B3E6-1E471777FFC6}" srcOrd="0" destOrd="0" presId="urn:microsoft.com/office/officeart/2005/8/layout/hierarchy2"/>
    <dgm:cxn modelId="{258619C5-1FC2-477C-A59D-D100DDD02002}" type="presParOf" srcId="{965C6E45-EB66-468B-B3E6-1E471777FFC6}" destId="{5D1B363E-C090-4134-AEDF-2AA6B39B31EF}" srcOrd="0" destOrd="0" presId="urn:microsoft.com/office/officeart/2005/8/layout/hierarchy2"/>
    <dgm:cxn modelId="{385143F9-4590-48F9-9010-634B6CF0F4BB}" type="presParOf" srcId="{E8E457EB-0C35-4FFF-B29F-9EC0DED7ECFE}" destId="{7A2520AD-BF44-4D95-AE36-E1D39F1D31CF}" srcOrd="1" destOrd="0" presId="urn:microsoft.com/office/officeart/2005/8/layout/hierarchy2"/>
    <dgm:cxn modelId="{F018208E-5BE8-4563-882F-1BEA2E518D8D}" type="presParOf" srcId="{7A2520AD-BF44-4D95-AE36-E1D39F1D31CF}" destId="{B58945DF-DC94-48D2-8B4F-AB8AC59876BC}" srcOrd="0" destOrd="0" presId="urn:microsoft.com/office/officeart/2005/8/layout/hierarchy2"/>
    <dgm:cxn modelId="{6D1DE49B-1C50-47E9-9CDB-9ADF1B0C642E}" type="presParOf" srcId="{7A2520AD-BF44-4D95-AE36-E1D39F1D31CF}" destId="{500359C2-02CE-46CB-8021-A38904E34A0A}"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FD52DDB-3B82-4480-BB9D-0FED1828E7E2}"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zh-TW" altLang="en-US"/>
        </a:p>
      </dgm:t>
    </dgm:pt>
    <dgm:pt modelId="{7158FA2D-FCE9-4756-9A58-08428E25389D}">
      <dgm:prSet phldrT="[文字]" custT="1"/>
      <dgm:spPr>
        <a:solidFill>
          <a:schemeClr val="accent1">
            <a:lumMod val="50000"/>
          </a:schemeClr>
        </a:solidFill>
      </dgm:spPr>
      <dgm:t>
        <a:bodyPr/>
        <a:lstStyle/>
        <a:p>
          <a:r>
            <a:rPr lang="zh-TW" altLang="en-US" sz="1600" b="1" dirty="0" smtClean="0"/>
            <a:t>全球暖化</a:t>
          </a:r>
          <a:endParaRPr lang="zh-TW" altLang="en-US" sz="1600" b="1" dirty="0"/>
        </a:p>
      </dgm:t>
    </dgm:pt>
    <dgm:pt modelId="{EBFEE2E4-F5DD-4696-B23C-71070A356038}" type="parTrans" cxnId="{3C7FC02D-E9D2-40AD-BD11-89C50F5CDA55}">
      <dgm:prSet/>
      <dgm:spPr/>
      <dgm:t>
        <a:bodyPr/>
        <a:lstStyle/>
        <a:p>
          <a:endParaRPr lang="zh-TW" altLang="en-US" sz="1600" b="1"/>
        </a:p>
      </dgm:t>
    </dgm:pt>
    <dgm:pt modelId="{488E85E5-196F-40D6-81CF-BD06C9FB78DB}" type="sibTrans" cxnId="{3C7FC02D-E9D2-40AD-BD11-89C50F5CDA55}">
      <dgm:prSet/>
      <dgm:spPr/>
      <dgm:t>
        <a:bodyPr/>
        <a:lstStyle/>
        <a:p>
          <a:endParaRPr lang="zh-TW" altLang="en-US" sz="1600" b="1"/>
        </a:p>
      </dgm:t>
    </dgm:pt>
    <dgm:pt modelId="{75B981CD-14C7-4033-9A8E-942FA8407BD2}">
      <dgm:prSet custT="1"/>
      <dgm:spPr/>
      <dgm:t>
        <a:bodyPr/>
        <a:lstStyle/>
        <a:p>
          <a:r>
            <a:rPr lang="zh-TW" altLang="en-US" sz="1600" b="1" dirty="0" smtClean="0"/>
            <a:t>太陽熱量難以散去</a:t>
          </a:r>
          <a:endParaRPr lang="zh-TW" altLang="en-US" sz="1600" b="1" dirty="0"/>
        </a:p>
      </dgm:t>
    </dgm:pt>
    <dgm:pt modelId="{00BF0A49-72D7-44A2-A918-24641D158EAA}" type="parTrans" cxnId="{6172D868-B3E8-48A8-AA78-CD63B2831E70}">
      <dgm:prSet custT="1"/>
      <dgm:spPr>
        <a:ln>
          <a:headEnd type="arrow" w="med" len="med"/>
          <a:tailEnd type="none" w="med" len="med"/>
        </a:ln>
      </dgm:spPr>
      <dgm:t>
        <a:bodyPr/>
        <a:lstStyle/>
        <a:p>
          <a:endParaRPr lang="zh-TW" altLang="en-US" sz="1600" b="1"/>
        </a:p>
      </dgm:t>
    </dgm:pt>
    <dgm:pt modelId="{D36570B5-D76A-458C-B79A-3B263862ABCB}" type="sibTrans" cxnId="{6172D868-B3E8-48A8-AA78-CD63B2831E70}">
      <dgm:prSet/>
      <dgm:spPr/>
      <dgm:t>
        <a:bodyPr/>
        <a:lstStyle/>
        <a:p>
          <a:endParaRPr lang="zh-TW" altLang="en-US" sz="1600" b="1"/>
        </a:p>
      </dgm:t>
    </dgm:pt>
    <dgm:pt modelId="{4878D58E-29C9-49F9-8328-80BFFD15F8DD}">
      <dgm:prSet phldrT="[文字]" custT="1"/>
      <dgm:spPr/>
      <dgm:t>
        <a:bodyPr/>
        <a:lstStyle/>
        <a:p>
          <a:r>
            <a:rPr lang="zh-TW" altLang="en-US" sz="1600" b="1" dirty="0" smtClean="0"/>
            <a:t>吸收過多太陽輻射</a:t>
          </a:r>
          <a:endParaRPr lang="zh-TW" altLang="en-US" sz="1600" b="1" dirty="0"/>
        </a:p>
      </dgm:t>
    </dgm:pt>
    <dgm:pt modelId="{22705953-8A8C-46F3-AD34-05808824BB8E}" type="parTrans" cxnId="{7CB4E446-BE84-437C-9FC5-0685D86CB806}">
      <dgm:prSet custT="1"/>
      <dgm:spPr>
        <a:ln>
          <a:headEnd type="arrow" w="med" len="med"/>
          <a:tailEnd type="none" w="med" len="med"/>
        </a:ln>
      </dgm:spPr>
      <dgm:t>
        <a:bodyPr/>
        <a:lstStyle/>
        <a:p>
          <a:endParaRPr lang="zh-TW" altLang="en-US" sz="1600" b="1"/>
        </a:p>
      </dgm:t>
    </dgm:pt>
    <dgm:pt modelId="{00A77EF7-982C-41D2-B594-A20B02F3823D}" type="sibTrans" cxnId="{7CB4E446-BE84-437C-9FC5-0685D86CB806}">
      <dgm:prSet/>
      <dgm:spPr/>
      <dgm:t>
        <a:bodyPr/>
        <a:lstStyle/>
        <a:p>
          <a:endParaRPr lang="zh-TW" altLang="en-US" sz="1600" b="1"/>
        </a:p>
      </dgm:t>
    </dgm:pt>
    <dgm:pt modelId="{22944EC2-A7C6-4133-8FE2-3293BFDEC18C}">
      <dgm:prSet phldrT="[文字]" custT="1"/>
      <dgm:spPr/>
      <dgm:t>
        <a:bodyPr/>
        <a:lstStyle/>
        <a:p>
          <a:r>
            <a:rPr lang="zh-TW" altLang="en-US" sz="1600" b="1" dirty="0" smtClean="0">
              <a:latin typeface="+mn-ea"/>
            </a:rPr>
            <a:t>產生過量溫室氣體</a:t>
          </a:r>
          <a:endParaRPr lang="zh-TW" altLang="en-US" sz="1600" b="1" dirty="0"/>
        </a:p>
      </dgm:t>
    </dgm:pt>
    <dgm:pt modelId="{1EE8C476-530B-4CED-9854-A18C1A52BE30}" type="parTrans" cxnId="{3A06F6C9-C8C7-45A8-97C9-82D5338141E4}">
      <dgm:prSet custT="1"/>
      <dgm:spPr>
        <a:ln>
          <a:headEnd type="arrow" w="med" len="med"/>
          <a:tailEnd type="none" w="med" len="med"/>
        </a:ln>
      </dgm:spPr>
      <dgm:t>
        <a:bodyPr/>
        <a:lstStyle/>
        <a:p>
          <a:endParaRPr lang="zh-TW" altLang="en-US" sz="1600" b="1"/>
        </a:p>
      </dgm:t>
    </dgm:pt>
    <dgm:pt modelId="{8975B27B-0CB8-4EE1-A319-DA36C58CABBC}" type="sibTrans" cxnId="{3A06F6C9-C8C7-45A8-97C9-82D5338141E4}">
      <dgm:prSet/>
      <dgm:spPr/>
      <dgm:t>
        <a:bodyPr/>
        <a:lstStyle/>
        <a:p>
          <a:endParaRPr lang="zh-TW" altLang="en-US" sz="1600" b="1"/>
        </a:p>
      </dgm:t>
    </dgm:pt>
    <dgm:pt modelId="{2E7496BF-B95C-40D9-80E5-AF5619846E95}">
      <dgm:prSet phldrT="[文字]" custT="1"/>
      <dgm:spPr/>
      <dgm:t>
        <a:bodyPr/>
        <a:lstStyle/>
        <a:p>
          <a:endParaRPr lang="zh-TW" altLang="en-US" sz="1600" b="1" dirty="0">
            <a:solidFill>
              <a:schemeClr val="bg1"/>
            </a:solidFill>
          </a:endParaRPr>
        </a:p>
      </dgm:t>
    </dgm:pt>
    <dgm:pt modelId="{58686D8A-BA84-4506-9319-D476EAE70D6D}" type="parTrans" cxnId="{67FA11F5-CC6C-4E7F-9265-75DAEA530100}">
      <dgm:prSet custT="1"/>
      <dgm:spPr>
        <a:ln>
          <a:headEnd type="arrow" w="med" len="med"/>
          <a:tailEnd type="none" w="med" len="med"/>
        </a:ln>
      </dgm:spPr>
      <dgm:t>
        <a:bodyPr/>
        <a:lstStyle/>
        <a:p>
          <a:endParaRPr lang="zh-TW" altLang="en-US" sz="1600" b="1"/>
        </a:p>
      </dgm:t>
    </dgm:pt>
    <dgm:pt modelId="{1653CC2D-0FD6-48B0-9BF2-F3658DEA143E}" type="sibTrans" cxnId="{67FA11F5-CC6C-4E7F-9265-75DAEA530100}">
      <dgm:prSet/>
      <dgm:spPr/>
      <dgm:t>
        <a:bodyPr/>
        <a:lstStyle/>
        <a:p>
          <a:endParaRPr lang="zh-TW" altLang="en-US" sz="1600" b="1"/>
        </a:p>
      </dgm:t>
    </dgm:pt>
    <dgm:pt modelId="{A46F344B-D87A-4E58-B76C-6253D54B17FB}">
      <dgm:prSet custT="1"/>
      <dgm:spPr/>
      <dgm:t>
        <a:bodyPr/>
        <a:lstStyle/>
        <a:p>
          <a:r>
            <a:rPr lang="zh-TW" altLang="en-US" sz="1600" b="1" dirty="0" smtClean="0">
              <a:solidFill>
                <a:schemeClr val="bg1"/>
              </a:solidFill>
              <a:latin typeface="+mn-ea"/>
            </a:rPr>
            <a:t>降低了大自然吸收二氧化碳的能力</a:t>
          </a:r>
          <a:endParaRPr lang="zh-TW" altLang="en-US" sz="1600" b="1" dirty="0">
            <a:solidFill>
              <a:schemeClr val="bg1"/>
            </a:solidFill>
          </a:endParaRPr>
        </a:p>
      </dgm:t>
    </dgm:pt>
    <dgm:pt modelId="{D6CEE07C-2D91-4325-A1B8-7A7CB2FFF16C}" type="parTrans" cxnId="{33618B21-F9FF-48E6-94C8-ADAC09B08713}">
      <dgm:prSet custT="1"/>
      <dgm:spPr>
        <a:ln>
          <a:headEnd type="arrow" w="med" len="med"/>
          <a:tailEnd type="none" w="med" len="med"/>
        </a:ln>
      </dgm:spPr>
      <dgm:t>
        <a:bodyPr/>
        <a:lstStyle/>
        <a:p>
          <a:endParaRPr lang="zh-TW" altLang="en-US" sz="1600" b="1"/>
        </a:p>
      </dgm:t>
    </dgm:pt>
    <dgm:pt modelId="{EC52B79E-0317-4C6A-92DE-17D0152F9833}" type="sibTrans" cxnId="{33618B21-F9FF-48E6-94C8-ADAC09B08713}">
      <dgm:prSet/>
      <dgm:spPr/>
      <dgm:t>
        <a:bodyPr/>
        <a:lstStyle/>
        <a:p>
          <a:endParaRPr lang="zh-TW" altLang="en-US" sz="1600" b="1"/>
        </a:p>
      </dgm:t>
    </dgm:pt>
    <dgm:pt modelId="{14E14442-7A9C-428E-81E0-6B1139022044}">
      <dgm:prSet custT="1"/>
      <dgm:spPr/>
      <dgm:t>
        <a:bodyPr/>
        <a:lstStyle/>
        <a:p>
          <a:r>
            <a:rPr lang="zh-TW" altLang="en-US" sz="1600" b="1" dirty="0" smtClean="0"/>
            <a:t>過份砍伐樹木</a:t>
          </a:r>
          <a:endParaRPr lang="zh-TW" altLang="en-US" sz="1600" b="1" dirty="0"/>
        </a:p>
      </dgm:t>
    </dgm:pt>
    <dgm:pt modelId="{C23EAB0E-7CEE-4DD0-9011-4C6187B8F697}" type="parTrans" cxnId="{A50D60F2-A572-4CEE-8706-D8346E701C32}">
      <dgm:prSet custT="1"/>
      <dgm:spPr>
        <a:ln>
          <a:headEnd type="arrow" w="med" len="med"/>
          <a:tailEnd type="none" w="med" len="med"/>
        </a:ln>
      </dgm:spPr>
      <dgm:t>
        <a:bodyPr/>
        <a:lstStyle/>
        <a:p>
          <a:endParaRPr lang="zh-TW" altLang="en-US" sz="1600" b="1"/>
        </a:p>
      </dgm:t>
    </dgm:pt>
    <dgm:pt modelId="{1A979DF7-11DF-4F1B-9643-F55F7CDA19B7}" type="sibTrans" cxnId="{A50D60F2-A572-4CEE-8706-D8346E701C32}">
      <dgm:prSet/>
      <dgm:spPr/>
      <dgm:t>
        <a:bodyPr/>
        <a:lstStyle/>
        <a:p>
          <a:endParaRPr lang="zh-TW" altLang="en-US" sz="1600" b="1"/>
        </a:p>
      </dgm:t>
    </dgm:pt>
    <dgm:pt modelId="{6DCD8496-8184-497C-A48B-7C99C6A56B3A}">
      <dgm:prSet custT="1"/>
      <dgm:spPr/>
      <dgm:t>
        <a:bodyPr/>
        <a:lstStyle/>
        <a:p>
          <a:r>
            <a:rPr lang="zh-TW" altLang="en-US" sz="1600" b="1" dirty="0" smtClean="0">
              <a:latin typeface="+mn-ea"/>
            </a:rPr>
            <a:t>增加經由呼吸作用釋放的二氧化碳</a:t>
          </a:r>
          <a:endParaRPr lang="zh-TW" altLang="en-US" sz="1600" b="1" dirty="0"/>
        </a:p>
      </dgm:t>
    </dgm:pt>
    <dgm:pt modelId="{9A93E5EE-0BFA-4B87-BD00-20871BECB69E}" type="parTrans" cxnId="{1A0B8A83-884B-4444-B029-0D2F5D5ADA91}">
      <dgm:prSet custT="1"/>
      <dgm:spPr>
        <a:ln>
          <a:headEnd type="arrow" w="med" len="med"/>
          <a:tailEnd type="none" w="med" len="med"/>
        </a:ln>
      </dgm:spPr>
      <dgm:t>
        <a:bodyPr/>
        <a:lstStyle/>
        <a:p>
          <a:endParaRPr lang="zh-TW" altLang="en-US" sz="1600" b="1"/>
        </a:p>
      </dgm:t>
    </dgm:pt>
    <dgm:pt modelId="{E1BA66F3-3AF8-47CD-9A78-5F9329938BE4}" type="sibTrans" cxnId="{1A0B8A83-884B-4444-B029-0D2F5D5ADA91}">
      <dgm:prSet/>
      <dgm:spPr/>
      <dgm:t>
        <a:bodyPr/>
        <a:lstStyle/>
        <a:p>
          <a:endParaRPr lang="zh-TW" altLang="en-US" sz="1600" b="1"/>
        </a:p>
      </dgm:t>
    </dgm:pt>
    <dgm:pt modelId="{41E95487-30E3-4DED-BA1A-561E3AE48215}">
      <dgm:prSet custT="1"/>
      <dgm:spPr/>
      <dgm:t>
        <a:bodyPr/>
        <a:lstStyle/>
        <a:p>
          <a:r>
            <a:rPr lang="zh-TW" altLang="en-US" sz="1600" b="1" dirty="0" smtClean="0">
              <a:solidFill>
                <a:schemeClr val="bg1"/>
              </a:solidFill>
              <a:latin typeface="+mn-ea"/>
            </a:rPr>
            <a:t>人口增長</a:t>
          </a:r>
          <a:endParaRPr lang="zh-TW" altLang="en-US" sz="1600" b="1" dirty="0">
            <a:solidFill>
              <a:schemeClr val="bg1"/>
            </a:solidFill>
          </a:endParaRPr>
        </a:p>
      </dgm:t>
    </dgm:pt>
    <dgm:pt modelId="{D1C59448-6C86-4154-AFE0-36093983D9F0}" type="parTrans" cxnId="{F7FB0575-987A-499E-AAC2-11E93483B0D1}">
      <dgm:prSet custT="1"/>
      <dgm:spPr>
        <a:ln>
          <a:headEnd type="arrow" w="med" len="med"/>
          <a:tailEnd type="none" w="med" len="med"/>
        </a:ln>
      </dgm:spPr>
      <dgm:t>
        <a:bodyPr/>
        <a:lstStyle/>
        <a:p>
          <a:endParaRPr lang="zh-TW" altLang="en-US" sz="1600" b="1"/>
        </a:p>
      </dgm:t>
    </dgm:pt>
    <dgm:pt modelId="{0C25C732-022D-4C08-969A-42D8AA26975C}" type="sibTrans" cxnId="{F7FB0575-987A-499E-AAC2-11E93483B0D1}">
      <dgm:prSet/>
      <dgm:spPr/>
      <dgm:t>
        <a:bodyPr/>
        <a:lstStyle/>
        <a:p>
          <a:endParaRPr lang="zh-TW" altLang="en-US" sz="1600" b="1"/>
        </a:p>
      </dgm:t>
    </dgm:pt>
    <dgm:pt modelId="{25287E74-7C25-4E8B-A2FE-49FFB94865EC}">
      <dgm:prSet custT="1"/>
      <dgm:spPr/>
      <dgm:t>
        <a:bodyPr/>
        <a:lstStyle/>
        <a:p>
          <a:endParaRPr lang="zh-TW" altLang="en-US" sz="1600" b="1" dirty="0"/>
        </a:p>
      </dgm:t>
    </dgm:pt>
    <dgm:pt modelId="{76E24C0C-44B9-467B-864C-C34B85D51A64}" type="parTrans" cxnId="{5F7E0CEE-EEF0-422C-A50C-A09122129954}">
      <dgm:prSet custT="1"/>
      <dgm:spPr>
        <a:ln>
          <a:headEnd type="arrow" w="med" len="med"/>
          <a:tailEnd type="none" w="med" len="med"/>
        </a:ln>
      </dgm:spPr>
      <dgm:t>
        <a:bodyPr/>
        <a:lstStyle/>
        <a:p>
          <a:endParaRPr lang="zh-TW" altLang="en-US" sz="1600" b="1"/>
        </a:p>
      </dgm:t>
    </dgm:pt>
    <dgm:pt modelId="{5E44858C-2A2B-4918-AA9B-F3C3E90A0987}" type="sibTrans" cxnId="{5F7E0CEE-EEF0-422C-A50C-A09122129954}">
      <dgm:prSet/>
      <dgm:spPr/>
      <dgm:t>
        <a:bodyPr/>
        <a:lstStyle/>
        <a:p>
          <a:endParaRPr lang="zh-TW" altLang="en-US" sz="1600" b="1"/>
        </a:p>
      </dgm:t>
    </dgm:pt>
    <dgm:pt modelId="{F05860F1-AF86-4F13-A7AD-8D037E627DB6}">
      <dgm:prSet custT="1"/>
      <dgm:spPr/>
      <dgm:t>
        <a:bodyPr/>
        <a:lstStyle/>
        <a:p>
          <a:endParaRPr lang="zh-TW" altLang="en-US" sz="1600" b="1"/>
        </a:p>
      </dgm:t>
    </dgm:pt>
    <dgm:pt modelId="{D71151C8-5522-4DAA-BC3C-3962072C38B4}" type="parTrans" cxnId="{4E106CDF-E649-498B-BB45-7F730C78B86B}">
      <dgm:prSet custT="1"/>
      <dgm:spPr>
        <a:ln>
          <a:headEnd type="arrow" w="med" len="med"/>
          <a:tailEnd type="none" w="med" len="med"/>
        </a:ln>
      </dgm:spPr>
      <dgm:t>
        <a:bodyPr/>
        <a:lstStyle/>
        <a:p>
          <a:endParaRPr lang="zh-TW" altLang="en-US" sz="1600" b="1"/>
        </a:p>
      </dgm:t>
    </dgm:pt>
    <dgm:pt modelId="{8DDFB7FB-D7ED-4DFE-820F-C9FA495E88CD}" type="sibTrans" cxnId="{4E106CDF-E649-498B-BB45-7F730C78B86B}">
      <dgm:prSet/>
      <dgm:spPr/>
      <dgm:t>
        <a:bodyPr/>
        <a:lstStyle/>
        <a:p>
          <a:endParaRPr lang="zh-TW" altLang="en-US" sz="1600" b="1"/>
        </a:p>
      </dgm:t>
    </dgm:pt>
    <dgm:pt modelId="{A8A34D30-DDDC-4219-B91A-615802ED86CE}">
      <dgm:prSet custT="1"/>
      <dgm:spPr/>
      <dgm:t>
        <a:bodyPr/>
        <a:lstStyle/>
        <a:p>
          <a:endParaRPr lang="zh-TW" altLang="en-US" sz="1600" b="1"/>
        </a:p>
      </dgm:t>
    </dgm:pt>
    <dgm:pt modelId="{FAF57318-67B5-44BC-A118-C9AB6D5C3404}" type="parTrans" cxnId="{9B6FD447-11C8-4CEA-9AB8-71FA39322348}">
      <dgm:prSet custT="1"/>
      <dgm:spPr>
        <a:ln>
          <a:headEnd type="arrow" w="med" len="med"/>
          <a:tailEnd type="none" w="med" len="med"/>
        </a:ln>
      </dgm:spPr>
      <dgm:t>
        <a:bodyPr/>
        <a:lstStyle/>
        <a:p>
          <a:endParaRPr lang="zh-TW" altLang="en-US" sz="1600" b="1"/>
        </a:p>
      </dgm:t>
    </dgm:pt>
    <dgm:pt modelId="{FA4B4B3D-B064-4E8F-AE9C-1503A8B1A33F}" type="sibTrans" cxnId="{9B6FD447-11C8-4CEA-9AB8-71FA39322348}">
      <dgm:prSet/>
      <dgm:spPr/>
      <dgm:t>
        <a:bodyPr/>
        <a:lstStyle/>
        <a:p>
          <a:endParaRPr lang="zh-TW" altLang="en-US" sz="1600" b="1"/>
        </a:p>
      </dgm:t>
    </dgm:pt>
    <dgm:pt modelId="{92620D80-74CD-4A4C-BB5F-199ACC2CD219}">
      <dgm:prSet custT="1"/>
      <dgm:spPr>
        <a:solidFill>
          <a:schemeClr val="accent1">
            <a:lumMod val="60000"/>
            <a:lumOff val="40000"/>
          </a:schemeClr>
        </a:solidFill>
      </dgm:spPr>
      <dgm:t>
        <a:bodyPr/>
        <a:lstStyle/>
        <a:p>
          <a:r>
            <a:rPr lang="zh-TW" altLang="en-US" sz="1600" b="1" dirty="0" smtClean="0"/>
            <a:t>人為因素</a:t>
          </a:r>
          <a:endParaRPr lang="zh-TW" altLang="en-US" sz="1600" b="1" dirty="0"/>
        </a:p>
      </dgm:t>
    </dgm:pt>
    <dgm:pt modelId="{ABE77674-EE83-4FD1-BAD9-DE59845B72E9}" type="parTrans" cxnId="{666F3F5F-FB49-4FD8-9863-58EBCABF3532}">
      <dgm:prSet custT="1"/>
      <dgm:spPr>
        <a:ln>
          <a:headEnd type="arrow" w="med" len="med"/>
          <a:tailEnd type="none" w="med" len="med"/>
        </a:ln>
      </dgm:spPr>
      <dgm:t>
        <a:bodyPr/>
        <a:lstStyle/>
        <a:p>
          <a:endParaRPr lang="zh-TW" altLang="en-US" sz="1600" b="1"/>
        </a:p>
      </dgm:t>
    </dgm:pt>
    <dgm:pt modelId="{33AD7A18-F90A-49C1-A3DC-4D8CA194E376}" type="sibTrans" cxnId="{666F3F5F-FB49-4FD8-9863-58EBCABF3532}">
      <dgm:prSet/>
      <dgm:spPr/>
      <dgm:t>
        <a:bodyPr/>
        <a:lstStyle/>
        <a:p>
          <a:endParaRPr lang="zh-TW" altLang="en-US" sz="1600" b="1"/>
        </a:p>
      </dgm:t>
    </dgm:pt>
    <dgm:pt modelId="{64A6788F-B6B1-4E89-957F-30E61DB41807}">
      <dgm:prSet custT="1"/>
      <dgm:spPr>
        <a:solidFill>
          <a:schemeClr val="accent1">
            <a:lumMod val="60000"/>
            <a:lumOff val="40000"/>
          </a:schemeClr>
        </a:solidFill>
      </dgm:spPr>
      <dgm:t>
        <a:bodyPr/>
        <a:lstStyle/>
        <a:p>
          <a:r>
            <a:rPr lang="zh-TW" altLang="en-US" sz="1600" b="1" dirty="0" smtClean="0"/>
            <a:t>自然因素</a:t>
          </a:r>
          <a:endParaRPr lang="zh-TW" altLang="en-US" sz="1600" b="1" dirty="0"/>
        </a:p>
      </dgm:t>
    </dgm:pt>
    <dgm:pt modelId="{DD425F17-F8DB-4801-9D37-1D16D883C7E8}" type="parTrans" cxnId="{4E7B23CB-15BA-4093-A9B3-BBCF25B20E87}">
      <dgm:prSet custT="1"/>
      <dgm:spPr>
        <a:ln>
          <a:headEnd type="arrow" w="med" len="med"/>
          <a:tailEnd type="none" w="med" len="med"/>
        </a:ln>
      </dgm:spPr>
      <dgm:t>
        <a:bodyPr/>
        <a:lstStyle/>
        <a:p>
          <a:endParaRPr lang="zh-TW" altLang="en-US" sz="1600" b="1"/>
        </a:p>
      </dgm:t>
    </dgm:pt>
    <dgm:pt modelId="{19230FF0-51FF-406E-B7CA-A63AB32AF8AA}" type="sibTrans" cxnId="{4E7B23CB-15BA-4093-A9B3-BBCF25B20E87}">
      <dgm:prSet/>
      <dgm:spPr/>
      <dgm:t>
        <a:bodyPr/>
        <a:lstStyle/>
        <a:p>
          <a:endParaRPr lang="zh-TW" altLang="en-US" sz="1600" b="1"/>
        </a:p>
      </dgm:t>
    </dgm:pt>
    <dgm:pt modelId="{FE9F70D8-A6F1-448C-B118-6E5678735980}" type="pres">
      <dgm:prSet presAssocID="{4FD52DDB-3B82-4480-BB9D-0FED1828E7E2}" presName="diagram" presStyleCnt="0">
        <dgm:presLayoutVars>
          <dgm:chPref val="1"/>
          <dgm:dir val="rev"/>
          <dgm:animOne val="branch"/>
          <dgm:animLvl val="lvl"/>
          <dgm:resizeHandles val="exact"/>
        </dgm:presLayoutVars>
      </dgm:prSet>
      <dgm:spPr/>
      <dgm:t>
        <a:bodyPr/>
        <a:lstStyle/>
        <a:p>
          <a:endParaRPr lang="zh-TW" altLang="en-US"/>
        </a:p>
      </dgm:t>
    </dgm:pt>
    <dgm:pt modelId="{21D90531-6652-42BE-87AB-C7FBB262ACB4}" type="pres">
      <dgm:prSet presAssocID="{7158FA2D-FCE9-4756-9A58-08428E25389D}" presName="root1" presStyleCnt="0"/>
      <dgm:spPr/>
    </dgm:pt>
    <dgm:pt modelId="{F3B3A93C-626A-4D1A-A4BD-81335F4815DB}" type="pres">
      <dgm:prSet presAssocID="{7158FA2D-FCE9-4756-9A58-08428E25389D}" presName="LevelOneTextNode" presStyleLbl="node0" presStyleIdx="0" presStyleCnt="1">
        <dgm:presLayoutVars>
          <dgm:chPref val="3"/>
        </dgm:presLayoutVars>
      </dgm:prSet>
      <dgm:spPr/>
      <dgm:t>
        <a:bodyPr/>
        <a:lstStyle/>
        <a:p>
          <a:endParaRPr lang="zh-TW" altLang="en-US"/>
        </a:p>
      </dgm:t>
    </dgm:pt>
    <dgm:pt modelId="{A04E1A00-EFAC-4EE4-8DB8-E0069A6AA898}" type="pres">
      <dgm:prSet presAssocID="{7158FA2D-FCE9-4756-9A58-08428E25389D}" presName="level2hierChild" presStyleCnt="0"/>
      <dgm:spPr/>
    </dgm:pt>
    <dgm:pt modelId="{6598CAF3-D50E-4392-8EC6-005E74B1C126}" type="pres">
      <dgm:prSet presAssocID="{00BF0A49-72D7-44A2-A918-24641D158EAA}" presName="conn2-1" presStyleLbl="parChTrans1D2" presStyleIdx="0" presStyleCnt="2"/>
      <dgm:spPr/>
      <dgm:t>
        <a:bodyPr/>
        <a:lstStyle/>
        <a:p>
          <a:endParaRPr lang="zh-TW" altLang="en-US"/>
        </a:p>
      </dgm:t>
    </dgm:pt>
    <dgm:pt modelId="{DDF7426E-4498-4A94-B97A-58468D281C71}" type="pres">
      <dgm:prSet presAssocID="{00BF0A49-72D7-44A2-A918-24641D158EAA}" presName="connTx" presStyleLbl="parChTrans1D2" presStyleIdx="0" presStyleCnt="2"/>
      <dgm:spPr/>
      <dgm:t>
        <a:bodyPr/>
        <a:lstStyle/>
        <a:p>
          <a:endParaRPr lang="zh-TW" altLang="en-US"/>
        </a:p>
      </dgm:t>
    </dgm:pt>
    <dgm:pt modelId="{7E45DC1F-A00B-4F08-92B1-BAA34D7BA109}" type="pres">
      <dgm:prSet presAssocID="{75B981CD-14C7-4033-9A8E-942FA8407BD2}" presName="root2" presStyleCnt="0"/>
      <dgm:spPr/>
    </dgm:pt>
    <dgm:pt modelId="{0696D5CE-379A-45AC-91D8-AA002656AA30}" type="pres">
      <dgm:prSet presAssocID="{75B981CD-14C7-4033-9A8E-942FA8407BD2}" presName="LevelTwoTextNode" presStyleLbl="node2" presStyleIdx="0" presStyleCnt="2" custLinFactY="-8667" custLinFactNeighborX="1143" custLinFactNeighborY="-100000">
        <dgm:presLayoutVars>
          <dgm:chPref val="3"/>
        </dgm:presLayoutVars>
      </dgm:prSet>
      <dgm:spPr/>
      <dgm:t>
        <a:bodyPr/>
        <a:lstStyle/>
        <a:p>
          <a:endParaRPr lang="zh-TW" altLang="en-US"/>
        </a:p>
      </dgm:t>
    </dgm:pt>
    <dgm:pt modelId="{4BED07AF-05D1-4AD4-AC46-A1AA90FFFC9C}" type="pres">
      <dgm:prSet presAssocID="{75B981CD-14C7-4033-9A8E-942FA8407BD2}" presName="level3hierChild" presStyleCnt="0"/>
      <dgm:spPr/>
    </dgm:pt>
    <dgm:pt modelId="{3F1909F2-BCE3-48F8-9B39-136AC822599E}" type="pres">
      <dgm:prSet presAssocID="{22705953-8A8C-46F3-AD34-05808824BB8E}" presName="conn2-1" presStyleLbl="parChTrans1D3" presStyleIdx="0" presStyleCnt="2"/>
      <dgm:spPr/>
      <dgm:t>
        <a:bodyPr/>
        <a:lstStyle/>
        <a:p>
          <a:endParaRPr lang="zh-TW" altLang="en-US"/>
        </a:p>
      </dgm:t>
    </dgm:pt>
    <dgm:pt modelId="{2FCAC4C1-5DF8-4865-95CB-114EF0F94325}" type="pres">
      <dgm:prSet presAssocID="{22705953-8A8C-46F3-AD34-05808824BB8E}" presName="connTx" presStyleLbl="parChTrans1D3" presStyleIdx="0" presStyleCnt="2"/>
      <dgm:spPr/>
      <dgm:t>
        <a:bodyPr/>
        <a:lstStyle/>
        <a:p>
          <a:endParaRPr lang="zh-TW" altLang="en-US"/>
        </a:p>
      </dgm:t>
    </dgm:pt>
    <dgm:pt modelId="{9C7B74A6-00F5-4145-A72E-C5E4D12B2105}" type="pres">
      <dgm:prSet presAssocID="{4878D58E-29C9-49F9-8328-80BFFD15F8DD}" presName="root2" presStyleCnt="0"/>
      <dgm:spPr/>
    </dgm:pt>
    <dgm:pt modelId="{B3E95900-2854-4154-A875-48114E11BC65}" type="pres">
      <dgm:prSet presAssocID="{4878D58E-29C9-49F9-8328-80BFFD15F8DD}" presName="LevelTwoTextNode" presStyleLbl="node3" presStyleIdx="0" presStyleCnt="2" custLinFactNeighborX="27340" custLinFactNeighborY="-54684">
        <dgm:presLayoutVars>
          <dgm:chPref val="3"/>
        </dgm:presLayoutVars>
      </dgm:prSet>
      <dgm:spPr/>
      <dgm:t>
        <a:bodyPr/>
        <a:lstStyle/>
        <a:p>
          <a:endParaRPr lang="zh-TW" altLang="en-US"/>
        </a:p>
      </dgm:t>
    </dgm:pt>
    <dgm:pt modelId="{34AA0FFF-3450-4454-B2E6-0F7AAB638974}" type="pres">
      <dgm:prSet presAssocID="{4878D58E-29C9-49F9-8328-80BFFD15F8DD}" presName="level3hierChild" presStyleCnt="0"/>
      <dgm:spPr/>
    </dgm:pt>
    <dgm:pt modelId="{38EC2AEC-B3A9-4313-9880-490C8C5A790E}" type="pres">
      <dgm:prSet presAssocID="{1EE8C476-530B-4CED-9854-A18C1A52BE30}" presName="conn2-1" presStyleLbl="parChTrans1D4" presStyleIdx="0" presStyleCnt="9"/>
      <dgm:spPr/>
      <dgm:t>
        <a:bodyPr/>
        <a:lstStyle/>
        <a:p>
          <a:endParaRPr lang="zh-TW" altLang="en-US"/>
        </a:p>
      </dgm:t>
    </dgm:pt>
    <dgm:pt modelId="{E6E1883B-1509-4F61-802F-4AFC164CDA27}" type="pres">
      <dgm:prSet presAssocID="{1EE8C476-530B-4CED-9854-A18C1A52BE30}" presName="connTx" presStyleLbl="parChTrans1D4" presStyleIdx="0" presStyleCnt="9"/>
      <dgm:spPr/>
      <dgm:t>
        <a:bodyPr/>
        <a:lstStyle/>
        <a:p>
          <a:endParaRPr lang="zh-TW" altLang="en-US"/>
        </a:p>
      </dgm:t>
    </dgm:pt>
    <dgm:pt modelId="{4DDB7EFA-CE62-4536-952F-8CCC94ECF13C}" type="pres">
      <dgm:prSet presAssocID="{22944EC2-A7C6-4133-8FE2-3293BFDEC18C}" presName="root2" presStyleCnt="0"/>
      <dgm:spPr/>
    </dgm:pt>
    <dgm:pt modelId="{FDFFA4C1-C0B1-4DD8-86BB-D4870D89FA03}" type="pres">
      <dgm:prSet presAssocID="{22944EC2-A7C6-4133-8FE2-3293BFDEC18C}" presName="LevelTwoTextNode" presStyleLbl="node4" presStyleIdx="0" presStyleCnt="9" custLinFactNeighborX="52799" custLinFactNeighborY="22628">
        <dgm:presLayoutVars>
          <dgm:chPref val="3"/>
        </dgm:presLayoutVars>
      </dgm:prSet>
      <dgm:spPr/>
      <dgm:t>
        <a:bodyPr/>
        <a:lstStyle/>
        <a:p>
          <a:endParaRPr lang="zh-TW" altLang="en-US"/>
        </a:p>
      </dgm:t>
    </dgm:pt>
    <dgm:pt modelId="{DB776470-5611-4492-9FFF-EF84381C9DCF}" type="pres">
      <dgm:prSet presAssocID="{22944EC2-A7C6-4133-8FE2-3293BFDEC18C}" presName="level3hierChild" presStyleCnt="0"/>
      <dgm:spPr/>
    </dgm:pt>
    <dgm:pt modelId="{59D73567-E898-4142-9123-EF10552D642D}" type="pres">
      <dgm:prSet presAssocID="{58686D8A-BA84-4506-9319-D476EAE70D6D}" presName="conn2-1" presStyleLbl="parChTrans1D4" presStyleIdx="1" presStyleCnt="9"/>
      <dgm:spPr/>
      <dgm:t>
        <a:bodyPr/>
        <a:lstStyle/>
        <a:p>
          <a:endParaRPr lang="zh-TW" altLang="en-US"/>
        </a:p>
      </dgm:t>
    </dgm:pt>
    <dgm:pt modelId="{D08311B0-D436-4063-9054-9C204D173DCB}" type="pres">
      <dgm:prSet presAssocID="{58686D8A-BA84-4506-9319-D476EAE70D6D}" presName="connTx" presStyleLbl="parChTrans1D4" presStyleIdx="1" presStyleCnt="9"/>
      <dgm:spPr/>
      <dgm:t>
        <a:bodyPr/>
        <a:lstStyle/>
        <a:p>
          <a:endParaRPr lang="zh-TW" altLang="en-US"/>
        </a:p>
      </dgm:t>
    </dgm:pt>
    <dgm:pt modelId="{C5C376F7-0F20-4AF0-B64E-A00422F75CA8}" type="pres">
      <dgm:prSet presAssocID="{2E7496BF-B95C-40D9-80E5-AF5619846E95}" presName="root2" presStyleCnt="0"/>
      <dgm:spPr/>
    </dgm:pt>
    <dgm:pt modelId="{23C1437B-25A6-4950-AF54-FC0FEC466499}" type="pres">
      <dgm:prSet presAssocID="{2E7496BF-B95C-40D9-80E5-AF5619846E95}" presName="LevelTwoTextNode" presStyleLbl="node4" presStyleIdx="1" presStyleCnt="9" custScaleX="139600" custScaleY="118809" custLinFactNeighborX="935" custLinFactNeighborY="-43382">
        <dgm:presLayoutVars>
          <dgm:chPref val="3"/>
        </dgm:presLayoutVars>
      </dgm:prSet>
      <dgm:spPr/>
      <dgm:t>
        <a:bodyPr/>
        <a:lstStyle/>
        <a:p>
          <a:endParaRPr lang="zh-TW" altLang="en-US"/>
        </a:p>
      </dgm:t>
    </dgm:pt>
    <dgm:pt modelId="{B2545260-E181-4807-9F03-FA9B9B2CCFDC}" type="pres">
      <dgm:prSet presAssocID="{2E7496BF-B95C-40D9-80E5-AF5619846E95}" presName="level3hierChild" presStyleCnt="0"/>
      <dgm:spPr/>
    </dgm:pt>
    <dgm:pt modelId="{7FC900DE-CDB6-42CB-BCF6-E4BF46AF0AD6}" type="pres">
      <dgm:prSet presAssocID="{D71151C8-5522-4DAA-BC3C-3962072C38B4}" presName="conn2-1" presStyleLbl="parChTrans1D4" presStyleIdx="2" presStyleCnt="9"/>
      <dgm:spPr/>
      <dgm:t>
        <a:bodyPr/>
        <a:lstStyle/>
        <a:p>
          <a:endParaRPr lang="zh-TW" altLang="en-US"/>
        </a:p>
      </dgm:t>
    </dgm:pt>
    <dgm:pt modelId="{4CFD5CC8-E73F-4B25-9777-971AF5D952EE}" type="pres">
      <dgm:prSet presAssocID="{D71151C8-5522-4DAA-BC3C-3962072C38B4}" presName="connTx" presStyleLbl="parChTrans1D4" presStyleIdx="2" presStyleCnt="9"/>
      <dgm:spPr/>
      <dgm:t>
        <a:bodyPr/>
        <a:lstStyle/>
        <a:p>
          <a:endParaRPr lang="zh-TW" altLang="en-US"/>
        </a:p>
      </dgm:t>
    </dgm:pt>
    <dgm:pt modelId="{00F6624F-F8CD-49AC-B88F-D87E49137367}" type="pres">
      <dgm:prSet presAssocID="{F05860F1-AF86-4F13-A7AD-8D037E627DB6}" presName="root2" presStyleCnt="0"/>
      <dgm:spPr/>
    </dgm:pt>
    <dgm:pt modelId="{7FD9702D-209F-4B54-82CC-1CAAB4194848}" type="pres">
      <dgm:prSet presAssocID="{F05860F1-AF86-4F13-A7AD-8D037E627DB6}" presName="LevelTwoTextNode" presStyleLbl="node4" presStyleIdx="2" presStyleCnt="9" custLinFactY="69743" custLinFactNeighborX="-48107" custLinFactNeighborY="100000">
        <dgm:presLayoutVars>
          <dgm:chPref val="3"/>
        </dgm:presLayoutVars>
      </dgm:prSet>
      <dgm:spPr/>
      <dgm:t>
        <a:bodyPr/>
        <a:lstStyle/>
        <a:p>
          <a:endParaRPr lang="zh-TW" altLang="en-US"/>
        </a:p>
      </dgm:t>
    </dgm:pt>
    <dgm:pt modelId="{FD87F17F-6525-479B-9D8B-57901BA69ADB}" type="pres">
      <dgm:prSet presAssocID="{F05860F1-AF86-4F13-A7AD-8D037E627DB6}" presName="level3hierChild" presStyleCnt="0"/>
      <dgm:spPr/>
    </dgm:pt>
    <dgm:pt modelId="{6238DE61-2B9C-42C9-9534-9A7969CFE1A4}" type="pres">
      <dgm:prSet presAssocID="{D6CEE07C-2D91-4325-A1B8-7A7CB2FFF16C}" presName="conn2-1" presStyleLbl="parChTrans1D4" presStyleIdx="3" presStyleCnt="9"/>
      <dgm:spPr/>
      <dgm:t>
        <a:bodyPr/>
        <a:lstStyle/>
        <a:p>
          <a:endParaRPr lang="zh-TW" altLang="en-US"/>
        </a:p>
      </dgm:t>
    </dgm:pt>
    <dgm:pt modelId="{C6712059-4D3D-42B5-87D3-0EA855B55B78}" type="pres">
      <dgm:prSet presAssocID="{D6CEE07C-2D91-4325-A1B8-7A7CB2FFF16C}" presName="connTx" presStyleLbl="parChTrans1D4" presStyleIdx="3" presStyleCnt="9"/>
      <dgm:spPr/>
      <dgm:t>
        <a:bodyPr/>
        <a:lstStyle/>
        <a:p>
          <a:endParaRPr lang="zh-TW" altLang="en-US"/>
        </a:p>
      </dgm:t>
    </dgm:pt>
    <dgm:pt modelId="{4E143DFD-C1A4-4357-AE4D-01EDC61ECF65}" type="pres">
      <dgm:prSet presAssocID="{A46F344B-D87A-4E58-B76C-6253D54B17FB}" presName="root2" presStyleCnt="0"/>
      <dgm:spPr/>
    </dgm:pt>
    <dgm:pt modelId="{810A631D-DB7B-4EBF-BED4-2A69445ECB59}" type="pres">
      <dgm:prSet presAssocID="{A46F344B-D87A-4E58-B76C-6253D54B17FB}" presName="LevelTwoTextNode" presStyleLbl="node4" presStyleIdx="3" presStyleCnt="9" custScaleX="99793" custScaleY="154451" custLinFactNeighborX="52799" custLinFactNeighborY="22628">
        <dgm:presLayoutVars>
          <dgm:chPref val="3"/>
        </dgm:presLayoutVars>
      </dgm:prSet>
      <dgm:spPr/>
      <dgm:t>
        <a:bodyPr/>
        <a:lstStyle/>
        <a:p>
          <a:endParaRPr lang="zh-TW" altLang="en-US"/>
        </a:p>
      </dgm:t>
    </dgm:pt>
    <dgm:pt modelId="{80991F07-ABCE-4614-87F0-5BCA64BE9D5A}" type="pres">
      <dgm:prSet presAssocID="{A46F344B-D87A-4E58-B76C-6253D54B17FB}" presName="level3hierChild" presStyleCnt="0"/>
      <dgm:spPr/>
    </dgm:pt>
    <dgm:pt modelId="{698197D3-733B-410D-A302-28D0967489E6}" type="pres">
      <dgm:prSet presAssocID="{C23EAB0E-7CEE-4DD0-9011-4C6187B8F697}" presName="conn2-1" presStyleLbl="parChTrans1D4" presStyleIdx="4" presStyleCnt="9"/>
      <dgm:spPr/>
      <dgm:t>
        <a:bodyPr/>
        <a:lstStyle/>
        <a:p>
          <a:endParaRPr lang="zh-TW" altLang="en-US"/>
        </a:p>
      </dgm:t>
    </dgm:pt>
    <dgm:pt modelId="{E6D88C88-53B3-4647-AA36-0A92511FD919}" type="pres">
      <dgm:prSet presAssocID="{C23EAB0E-7CEE-4DD0-9011-4C6187B8F697}" presName="connTx" presStyleLbl="parChTrans1D4" presStyleIdx="4" presStyleCnt="9"/>
      <dgm:spPr/>
      <dgm:t>
        <a:bodyPr/>
        <a:lstStyle/>
        <a:p>
          <a:endParaRPr lang="zh-TW" altLang="en-US"/>
        </a:p>
      </dgm:t>
    </dgm:pt>
    <dgm:pt modelId="{6F4F1978-2ED9-4478-9D7C-9BA139FC4DD2}" type="pres">
      <dgm:prSet presAssocID="{14E14442-7A9C-428E-81E0-6B1139022044}" presName="root2" presStyleCnt="0"/>
      <dgm:spPr/>
    </dgm:pt>
    <dgm:pt modelId="{163C682B-D065-4E5B-8B19-0A73C27F13BD}" type="pres">
      <dgm:prSet presAssocID="{14E14442-7A9C-428E-81E0-6B1139022044}" presName="LevelTwoTextNode" presStyleLbl="node4" presStyleIdx="4" presStyleCnt="9" custLinFactNeighborX="52799" custLinFactNeighborY="22628">
        <dgm:presLayoutVars>
          <dgm:chPref val="3"/>
        </dgm:presLayoutVars>
      </dgm:prSet>
      <dgm:spPr/>
      <dgm:t>
        <a:bodyPr/>
        <a:lstStyle/>
        <a:p>
          <a:endParaRPr lang="zh-TW" altLang="en-US"/>
        </a:p>
      </dgm:t>
    </dgm:pt>
    <dgm:pt modelId="{01CCA352-190F-42EC-B738-BE32A742D37C}" type="pres">
      <dgm:prSet presAssocID="{14E14442-7A9C-428E-81E0-6B1139022044}" presName="level3hierChild" presStyleCnt="0"/>
      <dgm:spPr/>
    </dgm:pt>
    <dgm:pt modelId="{BC38CC36-8404-4C67-AEE3-D94DEBCB5502}" type="pres">
      <dgm:prSet presAssocID="{FAF57318-67B5-44BC-A118-C9AB6D5C3404}" presName="conn2-1" presStyleLbl="parChTrans1D4" presStyleIdx="5" presStyleCnt="9"/>
      <dgm:spPr/>
      <dgm:t>
        <a:bodyPr/>
        <a:lstStyle/>
        <a:p>
          <a:endParaRPr lang="zh-TW" altLang="en-US"/>
        </a:p>
      </dgm:t>
    </dgm:pt>
    <dgm:pt modelId="{6C10706B-7073-4CBD-8733-4E9B795DE715}" type="pres">
      <dgm:prSet presAssocID="{FAF57318-67B5-44BC-A118-C9AB6D5C3404}" presName="connTx" presStyleLbl="parChTrans1D4" presStyleIdx="5" presStyleCnt="9"/>
      <dgm:spPr/>
      <dgm:t>
        <a:bodyPr/>
        <a:lstStyle/>
        <a:p>
          <a:endParaRPr lang="zh-TW" altLang="en-US"/>
        </a:p>
      </dgm:t>
    </dgm:pt>
    <dgm:pt modelId="{E415C446-93D8-4CB7-BE61-B4A36E6745F6}" type="pres">
      <dgm:prSet presAssocID="{A8A34D30-DDDC-4219-B91A-615802ED86CE}" presName="root2" presStyleCnt="0"/>
      <dgm:spPr/>
    </dgm:pt>
    <dgm:pt modelId="{208E4B42-D57A-45D3-87FB-E1479FF97E36}" type="pres">
      <dgm:prSet presAssocID="{A8A34D30-DDDC-4219-B91A-615802ED86CE}" presName="LevelTwoTextNode" presStyleLbl="node4" presStyleIdx="5" presStyleCnt="9" custLinFactNeighborX="51856" custLinFactNeighborY="20742">
        <dgm:presLayoutVars>
          <dgm:chPref val="3"/>
        </dgm:presLayoutVars>
      </dgm:prSet>
      <dgm:spPr/>
      <dgm:t>
        <a:bodyPr/>
        <a:lstStyle/>
        <a:p>
          <a:endParaRPr lang="zh-TW" altLang="en-US"/>
        </a:p>
      </dgm:t>
    </dgm:pt>
    <dgm:pt modelId="{CFF48FBD-F56F-455B-B0FB-95B00A06B9B3}" type="pres">
      <dgm:prSet presAssocID="{A8A34D30-DDDC-4219-B91A-615802ED86CE}" presName="level3hierChild" presStyleCnt="0"/>
      <dgm:spPr/>
    </dgm:pt>
    <dgm:pt modelId="{531DA9CC-5BA3-47FF-AC5C-AD51F00D7050}" type="pres">
      <dgm:prSet presAssocID="{9A93E5EE-0BFA-4B87-BD00-20871BECB69E}" presName="conn2-1" presStyleLbl="parChTrans1D4" presStyleIdx="6" presStyleCnt="9"/>
      <dgm:spPr/>
      <dgm:t>
        <a:bodyPr/>
        <a:lstStyle/>
        <a:p>
          <a:endParaRPr lang="zh-TW" altLang="en-US"/>
        </a:p>
      </dgm:t>
    </dgm:pt>
    <dgm:pt modelId="{1871C5B1-89BB-4898-BDF5-A335AA6790EC}" type="pres">
      <dgm:prSet presAssocID="{9A93E5EE-0BFA-4B87-BD00-20871BECB69E}" presName="connTx" presStyleLbl="parChTrans1D4" presStyleIdx="6" presStyleCnt="9"/>
      <dgm:spPr/>
      <dgm:t>
        <a:bodyPr/>
        <a:lstStyle/>
        <a:p>
          <a:endParaRPr lang="zh-TW" altLang="en-US"/>
        </a:p>
      </dgm:t>
    </dgm:pt>
    <dgm:pt modelId="{BA2E59BC-27F9-4DE7-87EF-0D648F897201}" type="pres">
      <dgm:prSet presAssocID="{6DCD8496-8184-497C-A48B-7C99C6A56B3A}" presName="root2" presStyleCnt="0"/>
      <dgm:spPr/>
    </dgm:pt>
    <dgm:pt modelId="{2147A26E-199F-47A5-8137-CEC0C8493828}" type="pres">
      <dgm:prSet presAssocID="{6DCD8496-8184-497C-A48B-7C99C6A56B3A}" presName="LevelTwoTextNode" presStyleLbl="node4" presStyleIdx="6" presStyleCnt="9" custScaleY="154451" custLinFactNeighborX="52799" custLinFactNeighborY="22628">
        <dgm:presLayoutVars>
          <dgm:chPref val="3"/>
        </dgm:presLayoutVars>
      </dgm:prSet>
      <dgm:spPr/>
      <dgm:t>
        <a:bodyPr/>
        <a:lstStyle/>
        <a:p>
          <a:endParaRPr lang="zh-TW" altLang="en-US"/>
        </a:p>
      </dgm:t>
    </dgm:pt>
    <dgm:pt modelId="{D8067783-AA47-4E6C-BC09-31E5EC6C54FA}" type="pres">
      <dgm:prSet presAssocID="{6DCD8496-8184-497C-A48B-7C99C6A56B3A}" presName="level3hierChild" presStyleCnt="0"/>
      <dgm:spPr/>
    </dgm:pt>
    <dgm:pt modelId="{DE63B80C-3BF0-4F45-ABC9-0BE486EE9D63}" type="pres">
      <dgm:prSet presAssocID="{D1C59448-6C86-4154-AFE0-36093983D9F0}" presName="conn2-1" presStyleLbl="parChTrans1D4" presStyleIdx="7" presStyleCnt="9"/>
      <dgm:spPr/>
      <dgm:t>
        <a:bodyPr/>
        <a:lstStyle/>
        <a:p>
          <a:endParaRPr lang="zh-TW" altLang="en-US"/>
        </a:p>
      </dgm:t>
    </dgm:pt>
    <dgm:pt modelId="{1AE8F2DC-64E3-4FC3-821C-5C335E2F42A6}" type="pres">
      <dgm:prSet presAssocID="{D1C59448-6C86-4154-AFE0-36093983D9F0}" presName="connTx" presStyleLbl="parChTrans1D4" presStyleIdx="7" presStyleCnt="9"/>
      <dgm:spPr/>
      <dgm:t>
        <a:bodyPr/>
        <a:lstStyle/>
        <a:p>
          <a:endParaRPr lang="zh-TW" altLang="en-US"/>
        </a:p>
      </dgm:t>
    </dgm:pt>
    <dgm:pt modelId="{32FC8566-A3D3-43DE-99AD-5DE38CCA9B3B}" type="pres">
      <dgm:prSet presAssocID="{41E95487-30E3-4DED-BA1A-561E3AE48215}" presName="root2" presStyleCnt="0"/>
      <dgm:spPr/>
    </dgm:pt>
    <dgm:pt modelId="{7E8FC2F9-AB4D-4248-BFF8-67ED4B8505E4}" type="pres">
      <dgm:prSet presAssocID="{41E95487-30E3-4DED-BA1A-561E3AE48215}" presName="LevelTwoTextNode" presStyleLbl="node4" presStyleIdx="7" presStyleCnt="9" custLinFactNeighborX="52799" custLinFactNeighborY="22628">
        <dgm:presLayoutVars>
          <dgm:chPref val="3"/>
        </dgm:presLayoutVars>
      </dgm:prSet>
      <dgm:spPr/>
      <dgm:t>
        <a:bodyPr/>
        <a:lstStyle/>
        <a:p>
          <a:endParaRPr lang="zh-TW" altLang="en-US"/>
        </a:p>
      </dgm:t>
    </dgm:pt>
    <dgm:pt modelId="{4B000B45-D29B-4913-8960-99992DA71FA7}" type="pres">
      <dgm:prSet presAssocID="{41E95487-30E3-4DED-BA1A-561E3AE48215}" presName="level3hierChild" presStyleCnt="0"/>
      <dgm:spPr/>
    </dgm:pt>
    <dgm:pt modelId="{1EA834A5-CEDE-4E41-BD09-4524FF739E13}" type="pres">
      <dgm:prSet presAssocID="{ABE77674-EE83-4FD1-BAD9-DE59845B72E9}" presName="conn2-1" presStyleLbl="parChTrans1D4" presStyleIdx="8" presStyleCnt="9"/>
      <dgm:spPr/>
      <dgm:t>
        <a:bodyPr/>
        <a:lstStyle/>
        <a:p>
          <a:endParaRPr lang="zh-TW" altLang="en-US"/>
        </a:p>
      </dgm:t>
    </dgm:pt>
    <dgm:pt modelId="{E9FCED1B-4373-465F-9ABE-373B1893822F}" type="pres">
      <dgm:prSet presAssocID="{ABE77674-EE83-4FD1-BAD9-DE59845B72E9}" presName="connTx" presStyleLbl="parChTrans1D4" presStyleIdx="8" presStyleCnt="9"/>
      <dgm:spPr/>
      <dgm:t>
        <a:bodyPr/>
        <a:lstStyle/>
        <a:p>
          <a:endParaRPr lang="zh-TW" altLang="en-US"/>
        </a:p>
      </dgm:t>
    </dgm:pt>
    <dgm:pt modelId="{1141F63D-86A5-4970-A2F2-15388820DE2F}" type="pres">
      <dgm:prSet presAssocID="{92620D80-74CD-4A4C-BB5F-199ACC2CD219}" presName="root2" presStyleCnt="0"/>
      <dgm:spPr/>
    </dgm:pt>
    <dgm:pt modelId="{B91D9A2A-3CEF-4C17-8047-CEF465364D38}" type="pres">
      <dgm:prSet presAssocID="{92620D80-74CD-4A4C-BB5F-199ACC2CD219}" presName="LevelTwoTextNode" presStyleLbl="node4" presStyleIdx="8" presStyleCnt="9" custLinFactY="-50893" custLinFactNeighborX="51856" custLinFactNeighborY="-100000">
        <dgm:presLayoutVars>
          <dgm:chPref val="3"/>
        </dgm:presLayoutVars>
      </dgm:prSet>
      <dgm:spPr/>
      <dgm:t>
        <a:bodyPr/>
        <a:lstStyle/>
        <a:p>
          <a:endParaRPr lang="zh-TW" altLang="en-US"/>
        </a:p>
      </dgm:t>
    </dgm:pt>
    <dgm:pt modelId="{B391E9D5-F3DE-4FEA-B325-1589737A08F4}" type="pres">
      <dgm:prSet presAssocID="{92620D80-74CD-4A4C-BB5F-199ACC2CD219}" presName="level3hierChild" presStyleCnt="0"/>
      <dgm:spPr/>
    </dgm:pt>
    <dgm:pt modelId="{000A7F9A-6FEB-4F2C-A91E-9F0E22AE4369}" type="pres">
      <dgm:prSet presAssocID="{76E24C0C-44B9-467B-864C-C34B85D51A64}" presName="conn2-1" presStyleLbl="parChTrans1D2" presStyleIdx="1" presStyleCnt="2"/>
      <dgm:spPr/>
      <dgm:t>
        <a:bodyPr/>
        <a:lstStyle/>
        <a:p>
          <a:endParaRPr lang="zh-TW" altLang="en-US"/>
        </a:p>
      </dgm:t>
    </dgm:pt>
    <dgm:pt modelId="{B0EADFC1-C574-44BF-91A4-B943A801F5AE}" type="pres">
      <dgm:prSet presAssocID="{76E24C0C-44B9-467B-864C-C34B85D51A64}" presName="connTx" presStyleLbl="parChTrans1D2" presStyleIdx="1" presStyleCnt="2"/>
      <dgm:spPr/>
      <dgm:t>
        <a:bodyPr/>
        <a:lstStyle/>
        <a:p>
          <a:endParaRPr lang="zh-TW" altLang="en-US"/>
        </a:p>
      </dgm:t>
    </dgm:pt>
    <dgm:pt modelId="{F193B9D9-5D57-4724-976C-6A65F9F02003}" type="pres">
      <dgm:prSet presAssocID="{25287E74-7C25-4E8B-A2FE-49FFB94865EC}" presName="root2" presStyleCnt="0"/>
      <dgm:spPr/>
    </dgm:pt>
    <dgm:pt modelId="{B7B9C14A-633E-4C36-9236-C62AD824C519}" type="pres">
      <dgm:prSet presAssocID="{25287E74-7C25-4E8B-A2FE-49FFB94865EC}" presName="LevelTwoTextNode" presStyleLbl="node2" presStyleIdx="1" presStyleCnt="2" custScaleX="213856" custScaleY="148511" custLinFactNeighborX="13576" custLinFactNeighborY="68260">
        <dgm:presLayoutVars>
          <dgm:chPref val="3"/>
        </dgm:presLayoutVars>
      </dgm:prSet>
      <dgm:spPr/>
      <dgm:t>
        <a:bodyPr/>
        <a:lstStyle/>
        <a:p>
          <a:endParaRPr lang="zh-TW" altLang="en-US"/>
        </a:p>
      </dgm:t>
    </dgm:pt>
    <dgm:pt modelId="{E8E457EB-0C35-4FFF-B29F-9EC0DED7ECFE}" type="pres">
      <dgm:prSet presAssocID="{25287E74-7C25-4E8B-A2FE-49FFB94865EC}" presName="level3hierChild" presStyleCnt="0"/>
      <dgm:spPr/>
    </dgm:pt>
    <dgm:pt modelId="{965C6E45-EB66-468B-B3E6-1E471777FFC6}" type="pres">
      <dgm:prSet presAssocID="{DD425F17-F8DB-4801-9D37-1D16D883C7E8}" presName="conn2-1" presStyleLbl="parChTrans1D3" presStyleIdx="1" presStyleCnt="2"/>
      <dgm:spPr/>
      <dgm:t>
        <a:bodyPr/>
        <a:lstStyle/>
        <a:p>
          <a:endParaRPr lang="zh-TW" altLang="en-US"/>
        </a:p>
      </dgm:t>
    </dgm:pt>
    <dgm:pt modelId="{5D1B363E-C090-4134-AEDF-2AA6B39B31EF}" type="pres">
      <dgm:prSet presAssocID="{DD425F17-F8DB-4801-9D37-1D16D883C7E8}" presName="connTx" presStyleLbl="parChTrans1D3" presStyleIdx="1" presStyleCnt="2"/>
      <dgm:spPr/>
      <dgm:t>
        <a:bodyPr/>
        <a:lstStyle/>
        <a:p>
          <a:endParaRPr lang="zh-TW" altLang="en-US"/>
        </a:p>
      </dgm:t>
    </dgm:pt>
    <dgm:pt modelId="{7A2520AD-BF44-4D95-AE36-E1D39F1D31CF}" type="pres">
      <dgm:prSet presAssocID="{64A6788F-B6B1-4E89-957F-30E61DB41807}" presName="root2" presStyleCnt="0"/>
      <dgm:spPr/>
    </dgm:pt>
    <dgm:pt modelId="{B58945DF-DC94-48D2-8B4F-AB8AC59876BC}" type="pres">
      <dgm:prSet presAssocID="{64A6788F-B6B1-4E89-957F-30E61DB41807}" presName="LevelTwoTextNode" presStyleLbl="node3" presStyleIdx="1" presStyleCnt="2" custLinFactNeighborX="21685" custLinFactNeighborY="67889">
        <dgm:presLayoutVars>
          <dgm:chPref val="3"/>
        </dgm:presLayoutVars>
      </dgm:prSet>
      <dgm:spPr/>
      <dgm:t>
        <a:bodyPr/>
        <a:lstStyle/>
        <a:p>
          <a:endParaRPr lang="zh-TW" altLang="en-US"/>
        </a:p>
      </dgm:t>
    </dgm:pt>
    <dgm:pt modelId="{500359C2-02CE-46CB-8021-A38904E34A0A}" type="pres">
      <dgm:prSet presAssocID="{64A6788F-B6B1-4E89-957F-30E61DB41807}" presName="level3hierChild" presStyleCnt="0"/>
      <dgm:spPr/>
    </dgm:pt>
  </dgm:ptLst>
  <dgm:cxnLst>
    <dgm:cxn modelId="{A50D60F2-A572-4CEE-8706-D8346E701C32}" srcId="{A46F344B-D87A-4E58-B76C-6253D54B17FB}" destId="{14E14442-7A9C-428E-81E0-6B1139022044}" srcOrd="0" destOrd="0" parTransId="{C23EAB0E-7CEE-4DD0-9011-4C6187B8F697}" sibTransId="{1A979DF7-11DF-4F1B-9643-F55F7CDA19B7}"/>
    <dgm:cxn modelId="{67FA11F5-CC6C-4E7F-9265-75DAEA530100}" srcId="{22944EC2-A7C6-4133-8FE2-3293BFDEC18C}" destId="{2E7496BF-B95C-40D9-80E5-AF5619846E95}" srcOrd="0" destOrd="0" parTransId="{58686D8A-BA84-4506-9319-D476EAE70D6D}" sibTransId="{1653CC2D-0FD6-48B0-9BF2-F3658DEA143E}"/>
    <dgm:cxn modelId="{7B7B37A3-E0B7-4808-9396-294E8CC374FD}" type="presOf" srcId="{ABE77674-EE83-4FD1-BAD9-DE59845B72E9}" destId="{E9FCED1B-4373-465F-9ABE-373B1893822F}" srcOrd="1" destOrd="0" presId="urn:microsoft.com/office/officeart/2005/8/layout/hierarchy2"/>
    <dgm:cxn modelId="{D73B311B-4EB6-481E-9CD3-DB694AB26FFD}" type="presOf" srcId="{DD425F17-F8DB-4801-9D37-1D16D883C7E8}" destId="{5D1B363E-C090-4134-AEDF-2AA6B39B31EF}" srcOrd="1" destOrd="0" presId="urn:microsoft.com/office/officeart/2005/8/layout/hierarchy2"/>
    <dgm:cxn modelId="{3AF7BF2D-4652-4904-BCBC-6B87CBCD1C53}" type="presOf" srcId="{58686D8A-BA84-4506-9319-D476EAE70D6D}" destId="{59D73567-E898-4142-9123-EF10552D642D}" srcOrd="0" destOrd="0" presId="urn:microsoft.com/office/officeart/2005/8/layout/hierarchy2"/>
    <dgm:cxn modelId="{762D98FF-9A0E-4D03-B9E1-078A3F49106F}" type="presOf" srcId="{41E95487-30E3-4DED-BA1A-561E3AE48215}" destId="{7E8FC2F9-AB4D-4248-BFF8-67ED4B8505E4}" srcOrd="0" destOrd="0" presId="urn:microsoft.com/office/officeart/2005/8/layout/hierarchy2"/>
    <dgm:cxn modelId="{33618B21-F9FF-48E6-94C8-ADAC09B08713}" srcId="{22944EC2-A7C6-4133-8FE2-3293BFDEC18C}" destId="{A46F344B-D87A-4E58-B76C-6253D54B17FB}" srcOrd="1" destOrd="0" parTransId="{D6CEE07C-2D91-4325-A1B8-7A7CB2FFF16C}" sibTransId="{EC52B79E-0317-4C6A-92DE-17D0152F9833}"/>
    <dgm:cxn modelId="{F7FB0575-987A-499E-AAC2-11E93483B0D1}" srcId="{6DCD8496-8184-497C-A48B-7C99C6A56B3A}" destId="{41E95487-30E3-4DED-BA1A-561E3AE48215}" srcOrd="0" destOrd="0" parTransId="{D1C59448-6C86-4154-AFE0-36093983D9F0}" sibTransId="{0C25C732-022D-4C08-969A-42D8AA26975C}"/>
    <dgm:cxn modelId="{91682B1A-0F14-4E8E-BC39-7DEF54D03AE2}" type="presOf" srcId="{1EE8C476-530B-4CED-9854-A18C1A52BE30}" destId="{E6E1883B-1509-4F61-802F-4AFC164CDA27}" srcOrd="1" destOrd="0" presId="urn:microsoft.com/office/officeart/2005/8/layout/hierarchy2"/>
    <dgm:cxn modelId="{22C8B07A-6C19-4530-91AD-AACF61613574}" type="presOf" srcId="{1EE8C476-530B-4CED-9854-A18C1A52BE30}" destId="{38EC2AEC-B3A9-4313-9880-490C8C5A790E}" srcOrd="0" destOrd="0" presId="urn:microsoft.com/office/officeart/2005/8/layout/hierarchy2"/>
    <dgm:cxn modelId="{3A06F6C9-C8C7-45A8-97C9-82D5338141E4}" srcId="{4878D58E-29C9-49F9-8328-80BFFD15F8DD}" destId="{22944EC2-A7C6-4133-8FE2-3293BFDEC18C}" srcOrd="0" destOrd="0" parTransId="{1EE8C476-530B-4CED-9854-A18C1A52BE30}" sibTransId="{8975B27B-0CB8-4EE1-A319-DA36C58CABBC}"/>
    <dgm:cxn modelId="{1A0B8A83-884B-4444-B029-0D2F5D5ADA91}" srcId="{22944EC2-A7C6-4133-8FE2-3293BFDEC18C}" destId="{6DCD8496-8184-497C-A48B-7C99C6A56B3A}" srcOrd="2" destOrd="0" parTransId="{9A93E5EE-0BFA-4B87-BD00-20871BECB69E}" sibTransId="{E1BA66F3-3AF8-47CD-9A78-5F9329938BE4}"/>
    <dgm:cxn modelId="{1DC7885C-0ACA-44E2-8DD2-29D4702241C8}" type="presOf" srcId="{D71151C8-5522-4DAA-BC3C-3962072C38B4}" destId="{7FC900DE-CDB6-42CB-BCF6-E4BF46AF0AD6}" srcOrd="0" destOrd="0" presId="urn:microsoft.com/office/officeart/2005/8/layout/hierarchy2"/>
    <dgm:cxn modelId="{5091DA3A-6AFD-445A-AC3E-191E6E57635B}" type="presOf" srcId="{4878D58E-29C9-49F9-8328-80BFFD15F8DD}" destId="{B3E95900-2854-4154-A875-48114E11BC65}" srcOrd="0" destOrd="0" presId="urn:microsoft.com/office/officeart/2005/8/layout/hierarchy2"/>
    <dgm:cxn modelId="{F08F69E0-2DC2-4345-AB97-BCB93CA70437}" type="presOf" srcId="{F05860F1-AF86-4F13-A7AD-8D037E627DB6}" destId="{7FD9702D-209F-4B54-82CC-1CAAB4194848}" srcOrd="0" destOrd="0" presId="urn:microsoft.com/office/officeart/2005/8/layout/hierarchy2"/>
    <dgm:cxn modelId="{8DAB2D59-35BE-4114-9BF3-6463DB3277EE}" type="presOf" srcId="{C23EAB0E-7CEE-4DD0-9011-4C6187B8F697}" destId="{698197D3-733B-410D-A302-28D0967489E6}" srcOrd="0" destOrd="0" presId="urn:microsoft.com/office/officeart/2005/8/layout/hierarchy2"/>
    <dgm:cxn modelId="{4E106CDF-E649-498B-BB45-7F730C78B86B}" srcId="{2E7496BF-B95C-40D9-80E5-AF5619846E95}" destId="{F05860F1-AF86-4F13-A7AD-8D037E627DB6}" srcOrd="0" destOrd="0" parTransId="{D71151C8-5522-4DAA-BC3C-3962072C38B4}" sibTransId="{8DDFB7FB-D7ED-4DFE-820F-C9FA495E88CD}"/>
    <dgm:cxn modelId="{910AF34C-1A11-448C-A582-712378207738}" type="presOf" srcId="{00BF0A49-72D7-44A2-A918-24641D158EAA}" destId="{DDF7426E-4498-4A94-B97A-58468D281C71}" srcOrd="1" destOrd="0" presId="urn:microsoft.com/office/officeart/2005/8/layout/hierarchy2"/>
    <dgm:cxn modelId="{6172D868-B3E8-48A8-AA78-CD63B2831E70}" srcId="{7158FA2D-FCE9-4756-9A58-08428E25389D}" destId="{75B981CD-14C7-4033-9A8E-942FA8407BD2}" srcOrd="0" destOrd="0" parTransId="{00BF0A49-72D7-44A2-A918-24641D158EAA}" sibTransId="{D36570B5-D76A-458C-B79A-3B263862ABCB}"/>
    <dgm:cxn modelId="{0DC54B46-3BD2-422E-9293-B1EF4326EBA5}" type="presOf" srcId="{22705953-8A8C-46F3-AD34-05808824BB8E}" destId="{2FCAC4C1-5DF8-4865-95CB-114EF0F94325}" srcOrd="1" destOrd="0" presId="urn:microsoft.com/office/officeart/2005/8/layout/hierarchy2"/>
    <dgm:cxn modelId="{9BA67B9B-E5D1-41C0-A780-3065BF13ACBD}" type="presOf" srcId="{00BF0A49-72D7-44A2-A918-24641D158EAA}" destId="{6598CAF3-D50E-4392-8EC6-005E74B1C126}" srcOrd="0" destOrd="0" presId="urn:microsoft.com/office/officeart/2005/8/layout/hierarchy2"/>
    <dgm:cxn modelId="{6AB07B0B-CBE5-4053-AC41-47CE5CDD76B5}" type="presOf" srcId="{76E24C0C-44B9-467B-864C-C34B85D51A64}" destId="{000A7F9A-6FEB-4F2C-A91E-9F0E22AE4369}" srcOrd="0" destOrd="0" presId="urn:microsoft.com/office/officeart/2005/8/layout/hierarchy2"/>
    <dgm:cxn modelId="{5B1C8B8A-0714-44DC-9A47-639CCF1AB716}" type="presOf" srcId="{58686D8A-BA84-4506-9319-D476EAE70D6D}" destId="{D08311B0-D436-4063-9054-9C204D173DCB}" srcOrd="1" destOrd="0" presId="urn:microsoft.com/office/officeart/2005/8/layout/hierarchy2"/>
    <dgm:cxn modelId="{C1D63834-1539-43E5-BFA8-1706DFCACB05}" type="presOf" srcId="{D6CEE07C-2D91-4325-A1B8-7A7CB2FFF16C}" destId="{C6712059-4D3D-42B5-87D3-0EA855B55B78}" srcOrd="1" destOrd="0" presId="urn:microsoft.com/office/officeart/2005/8/layout/hierarchy2"/>
    <dgm:cxn modelId="{BF0978CD-BA5D-4478-A764-8DC95691105A}" type="presOf" srcId="{75B981CD-14C7-4033-9A8E-942FA8407BD2}" destId="{0696D5CE-379A-45AC-91D8-AA002656AA30}" srcOrd="0" destOrd="0" presId="urn:microsoft.com/office/officeart/2005/8/layout/hierarchy2"/>
    <dgm:cxn modelId="{82DF51DF-CCC9-4F0E-9641-27FEC8DD4D96}" type="presOf" srcId="{DD425F17-F8DB-4801-9D37-1D16D883C7E8}" destId="{965C6E45-EB66-468B-B3E6-1E471777FFC6}" srcOrd="0" destOrd="0" presId="urn:microsoft.com/office/officeart/2005/8/layout/hierarchy2"/>
    <dgm:cxn modelId="{81A7A811-3E0A-4DAB-84EA-18F776859AE6}" type="presOf" srcId="{76E24C0C-44B9-467B-864C-C34B85D51A64}" destId="{B0EADFC1-C574-44BF-91A4-B943A801F5AE}" srcOrd="1" destOrd="0" presId="urn:microsoft.com/office/officeart/2005/8/layout/hierarchy2"/>
    <dgm:cxn modelId="{C858FC0B-BB67-41F2-BDF3-C1C6E7120029}" type="presOf" srcId="{64A6788F-B6B1-4E89-957F-30E61DB41807}" destId="{B58945DF-DC94-48D2-8B4F-AB8AC59876BC}" srcOrd="0" destOrd="0" presId="urn:microsoft.com/office/officeart/2005/8/layout/hierarchy2"/>
    <dgm:cxn modelId="{8D194650-83DF-4573-ADB5-9692BAF7F45E}" type="presOf" srcId="{25287E74-7C25-4E8B-A2FE-49FFB94865EC}" destId="{B7B9C14A-633E-4C36-9236-C62AD824C519}" srcOrd="0" destOrd="0" presId="urn:microsoft.com/office/officeart/2005/8/layout/hierarchy2"/>
    <dgm:cxn modelId="{E32BA13F-4922-4A04-A42E-515E046AAF4C}" type="presOf" srcId="{7158FA2D-FCE9-4756-9A58-08428E25389D}" destId="{F3B3A93C-626A-4D1A-A4BD-81335F4815DB}" srcOrd="0" destOrd="0" presId="urn:microsoft.com/office/officeart/2005/8/layout/hierarchy2"/>
    <dgm:cxn modelId="{68B8D70A-1AD6-4029-B5A7-D5DE1B336044}" type="presOf" srcId="{14E14442-7A9C-428E-81E0-6B1139022044}" destId="{163C682B-D065-4E5B-8B19-0A73C27F13BD}" srcOrd="0" destOrd="0" presId="urn:microsoft.com/office/officeart/2005/8/layout/hierarchy2"/>
    <dgm:cxn modelId="{C3921B72-827D-4313-8FEF-1FF1FAA28CFA}" type="presOf" srcId="{ABE77674-EE83-4FD1-BAD9-DE59845B72E9}" destId="{1EA834A5-CEDE-4E41-BD09-4524FF739E13}" srcOrd="0" destOrd="0" presId="urn:microsoft.com/office/officeart/2005/8/layout/hierarchy2"/>
    <dgm:cxn modelId="{6B88CCB6-BD2A-400E-A619-D57121512687}" type="presOf" srcId="{22705953-8A8C-46F3-AD34-05808824BB8E}" destId="{3F1909F2-BCE3-48F8-9B39-136AC822599E}" srcOrd="0" destOrd="0" presId="urn:microsoft.com/office/officeart/2005/8/layout/hierarchy2"/>
    <dgm:cxn modelId="{5F7E0CEE-EEF0-422C-A50C-A09122129954}" srcId="{7158FA2D-FCE9-4756-9A58-08428E25389D}" destId="{25287E74-7C25-4E8B-A2FE-49FFB94865EC}" srcOrd="1" destOrd="0" parTransId="{76E24C0C-44B9-467B-864C-C34B85D51A64}" sibTransId="{5E44858C-2A2B-4918-AA9B-F3C3E90A0987}"/>
    <dgm:cxn modelId="{666F3F5F-FB49-4FD8-9863-58EBCABF3532}" srcId="{41E95487-30E3-4DED-BA1A-561E3AE48215}" destId="{92620D80-74CD-4A4C-BB5F-199ACC2CD219}" srcOrd="0" destOrd="0" parTransId="{ABE77674-EE83-4FD1-BAD9-DE59845B72E9}" sibTransId="{33AD7A18-F90A-49C1-A3DC-4D8CA194E376}"/>
    <dgm:cxn modelId="{47EFDD1C-E7AF-4C15-A070-67B9A41C0C51}" type="presOf" srcId="{6DCD8496-8184-497C-A48B-7C99C6A56B3A}" destId="{2147A26E-199F-47A5-8137-CEC0C8493828}" srcOrd="0" destOrd="0" presId="urn:microsoft.com/office/officeart/2005/8/layout/hierarchy2"/>
    <dgm:cxn modelId="{4E7B23CB-15BA-4093-A9B3-BBCF25B20E87}" srcId="{25287E74-7C25-4E8B-A2FE-49FFB94865EC}" destId="{64A6788F-B6B1-4E89-957F-30E61DB41807}" srcOrd="0" destOrd="0" parTransId="{DD425F17-F8DB-4801-9D37-1D16D883C7E8}" sibTransId="{19230FF0-51FF-406E-B7CA-A63AB32AF8AA}"/>
    <dgm:cxn modelId="{D729C3FB-ABB1-4C57-AC60-0FFAE046B408}" type="presOf" srcId="{9A93E5EE-0BFA-4B87-BD00-20871BECB69E}" destId="{1871C5B1-89BB-4898-BDF5-A335AA6790EC}" srcOrd="1" destOrd="0" presId="urn:microsoft.com/office/officeart/2005/8/layout/hierarchy2"/>
    <dgm:cxn modelId="{A1D83811-CB9F-4173-9A26-F9179F8F33C0}" type="presOf" srcId="{D71151C8-5522-4DAA-BC3C-3962072C38B4}" destId="{4CFD5CC8-E73F-4B25-9777-971AF5D952EE}" srcOrd="1" destOrd="0" presId="urn:microsoft.com/office/officeart/2005/8/layout/hierarchy2"/>
    <dgm:cxn modelId="{A8B14C00-01DF-4656-B659-EC8E18C23AF1}" type="presOf" srcId="{2E7496BF-B95C-40D9-80E5-AF5619846E95}" destId="{23C1437B-25A6-4950-AF54-FC0FEC466499}" srcOrd="0" destOrd="0" presId="urn:microsoft.com/office/officeart/2005/8/layout/hierarchy2"/>
    <dgm:cxn modelId="{7CB4E446-BE84-437C-9FC5-0685D86CB806}" srcId="{75B981CD-14C7-4033-9A8E-942FA8407BD2}" destId="{4878D58E-29C9-49F9-8328-80BFFD15F8DD}" srcOrd="0" destOrd="0" parTransId="{22705953-8A8C-46F3-AD34-05808824BB8E}" sibTransId="{00A77EF7-982C-41D2-B594-A20B02F3823D}"/>
    <dgm:cxn modelId="{5E2692A4-B8D9-4683-9A84-AB61DD0B5B76}" type="presOf" srcId="{D6CEE07C-2D91-4325-A1B8-7A7CB2FFF16C}" destId="{6238DE61-2B9C-42C9-9534-9A7969CFE1A4}" srcOrd="0" destOrd="0" presId="urn:microsoft.com/office/officeart/2005/8/layout/hierarchy2"/>
    <dgm:cxn modelId="{7609C13F-C9F8-4858-9E69-6AEDAAF2C28D}" type="presOf" srcId="{22944EC2-A7C6-4133-8FE2-3293BFDEC18C}" destId="{FDFFA4C1-C0B1-4DD8-86BB-D4870D89FA03}" srcOrd="0" destOrd="0" presId="urn:microsoft.com/office/officeart/2005/8/layout/hierarchy2"/>
    <dgm:cxn modelId="{86EA3716-A0A2-42A6-BCA7-626540250D29}" type="presOf" srcId="{FAF57318-67B5-44BC-A118-C9AB6D5C3404}" destId="{6C10706B-7073-4CBD-8733-4E9B795DE715}" srcOrd="1" destOrd="0" presId="urn:microsoft.com/office/officeart/2005/8/layout/hierarchy2"/>
    <dgm:cxn modelId="{A2D90DF7-F81A-4299-A828-FC6549DC8BF0}" type="presOf" srcId="{4FD52DDB-3B82-4480-BB9D-0FED1828E7E2}" destId="{FE9F70D8-A6F1-448C-B118-6E5678735980}" srcOrd="0" destOrd="0" presId="urn:microsoft.com/office/officeart/2005/8/layout/hierarchy2"/>
    <dgm:cxn modelId="{3EB3CB0F-9267-43FC-921C-D8AE8A338E4C}" type="presOf" srcId="{FAF57318-67B5-44BC-A118-C9AB6D5C3404}" destId="{BC38CC36-8404-4C67-AEE3-D94DEBCB5502}" srcOrd="0" destOrd="0" presId="urn:microsoft.com/office/officeart/2005/8/layout/hierarchy2"/>
    <dgm:cxn modelId="{8B1293A7-34B1-4151-A524-18E68668FF24}" type="presOf" srcId="{A46F344B-D87A-4E58-B76C-6253D54B17FB}" destId="{810A631D-DB7B-4EBF-BED4-2A69445ECB59}" srcOrd="0" destOrd="0" presId="urn:microsoft.com/office/officeart/2005/8/layout/hierarchy2"/>
    <dgm:cxn modelId="{7D12823F-3650-4AAF-92C2-6240CE36B4F9}" type="presOf" srcId="{C23EAB0E-7CEE-4DD0-9011-4C6187B8F697}" destId="{E6D88C88-53B3-4647-AA36-0A92511FD919}" srcOrd="1" destOrd="0" presId="urn:microsoft.com/office/officeart/2005/8/layout/hierarchy2"/>
    <dgm:cxn modelId="{DD7336DF-800A-47CF-9F5C-8DC3F541BE66}" type="presOf" srcId="{92620D80-74CD-4A4C-BB5F-199ACC2CD219}" destId="{B91D9A2A-3CEF-4C17-8047-CEF465364D38}" srcOrd="0" destOrd="0" presId="urn:microsoft.com/office/officeart/2005/8/layout/hierarchy2"/>
    <dgm:cxn modelId="{1D8D7957-F1FA-43E8-A6B3-5AA4B7E619EC}" type="presOf" srcId="{D1C59448-6C86-4154-AFE0-36093983D9F0}" destId="{1AE8F2DC-64E3-4FC3-821C-5C335E2F42A6}" srcOrd="1" destOrd="0" presId="urn:microsoft.com/office/officeart/2005/8/layout/hierarchy2"/>
    <dgm:cxn modelId="{9B6FD447-11C8-4CEA-9AB8-71FA39322348}" srcId="{14E14442-7A9C-428E-81E0-6B1139022044}" destId="{A8A34D30-DDDC-4219-B91A-615802ED86CE}" srcOrd="0" destOrd="0" parTransId="{FAF57318-67B5-44BC-A118-C9AB6D5C3404}" sibTransId="{FA4B4B3D-B064-4E8F-AE9C-1503A8B1A33F}"/>
    <dgm:cxn modelId="{3C7FC02D-E9D2-40AD-BD11-89C50F5CDA55}" srcId="{4FD52DDB-3B82-4480-BB9D-0FED1828E7E2}" destId="{7158FA2D-FCE9-4756-9A58-08428E25389D}" srcOrd="0" destOrd="0" parTransId="{EBFEE2E4-F5DD-4696-B23C-71070A356038}" sibTransId="{488E85E5-196F-40D6-81CF-BD06C9FB78DB}"/>
    <dgm:cxn modelId="{5C72C7A9-6E3F-41B9-A25B-38A51F99469C}" type="presOf" srcId="{D1C59448-6C86-4154-AFE0-36093983D9F0}" destId="{DE63B80C-3BF0-4F45-ABC9-0BE486EE9D63}" srcOrd="0" destOrd="0" presId="urn:microsoft.com/office/officeart/2005/8/layout/hierarchy2"/>
    <dgm:cxn modelId="{8148583F-808F-458A-A2DC-FEFE3095F013}" type="presOf" srcId="{9A93E5EE-0BFA-4B87-BD00-20871BECB69E}" destId="{531DA9CC-5BA3-47FF-AC5C-AD51F00D7050}" srcOrd="0" destOrd="0" presId="urn:microsoft.com/office/officeart/2005/8/layout/hierarchy2"/>
    <dgm:cxn modelId="{3D8B3B29-2588-4540-9877-0D371EFBD738}" type="presOf" srcId="{A8A34D30-DDDC-4219-B91A-615802ED86CE}" destId="{208E4B42-D57A-45D3-87FB-E1479FF97E36}" srcOrd="0" destOrd="0" presId="urn:microsoft.com/office/officeart/2005/8/layout/hierarchy2"/>
    <dgm:cxn modelId="{1FE86A03-EC67-4C91-BB90-5CCCE1E223E0}" type="presParOf" srcId="{FE9F70D8-A6F1-448C-B118-6E5678735980}" destId="{21D90531-6652-42BE-87AB-C7FBB262ACB4}" srcOrd="0" destOrd="0" presId="urn:microsoft.com/office/officeart/2005/8/layout/hierarchy2"/>
    <dgm:cxn modelId="{29B6F1A6-7627-4C3F-9348-FD4BA6B9B1FA}" type="presParOf" srcId="{21D90531-6652-42BE-87AB-C7FBB262ACB4}" destId="{F3B3A93C-626A-4D1A-A4BD-81335F4815DB}" srcOrd="0" destOrd="0" presId="urn:microsoft.com/office/officeart/2005/8/layout/hierarchy2"/>
    <dgm:cxn modelId="{2815D1A7-B3D2-44DB-97DB-831E4A667012}" type="presParOf" srcId="{21D90531-6652-42BE-87AB-C7FBB262ACB4}" destId="{A04E1A00-EFAC-4EE4-8DB8-E0069A6AA898}" srcOrd="1" destOrd="0" presId="urn:microsoft.com/office/officeart/2005/8/layout/hierarchy2"/>
    <dgm:cxn modelId="{5F00E341-EA98-4DD6-A4C6-9A10AA3DD194}" type="presParOf" srcId="{A04E1A00-EFAC-4EE4-8DB8-E0069A6AA898}" destId="{6598CAF3-D50E-4392-8EC6-005E74B1C126}" srcOrd="0" destOrd="0" presId="urn:microsoft.com/office/officeart/2005/8/layout/hierarchy2"/>
    <dgm:cxn modelId="{00A4023C-29CD-4A08-BEC8-D8890076B9A4}" type="presParOf" srcId="{6598CAF3-D50E-4392-8EC6-005E74B1C126}" destId="{DDF7426E-4498-4A94-B97A-58468D281C71}" srcOrd="0" destOrd="0" presId="urn:microsoft.com/office/officeart/2005/8/layout/hierarchy2"/>
    <dgm:cxn modelId="{7B6A6F6D-C2AB-49F9-9A8C-B43C38E6093A}" type="presParOf" srcId="{A04E1A00-EFAC-4EE4-8DB8-E0069A6AA898}" destId="{7E45DC1F-A00B-4F08-92B1-BAA34D7BA109}" srcOrd="1" destOrd="0" presId="urn:microsoft.com/office/officeart/2005/8/layout/hierarchy2"/>
    <dgm:cxn modelId="{E238C843-D865-41A0-A8D2-82863B74D1DE}" type="presParOf" srcId="{7E45DC1F-A00B-4F08-92B1-BAA34D7BA109}" destId="{0696D5CE-379A-45AC-91D8-AA002656AA30}" srcOrd="0" destOrd="0" presId="urn:microsoft.com/office/officeart/2005/8/layout/hierarchy2"/>
    <dgm:cxn modelId="{1A4B9DAD-8440-4B86-923C-3BBF6B5A388E}" type="presParOf" srcId="{7E45DC1F-A00B-4F08-92B1-BAA34D7BA109}" destId="{4BED07AF-05D1-4AD4-AC46-A1AA90FFFC9C}" srcOrd="1" destOrd="0" presId="urn:microsoft.com/office/officeart/2005/8/layout/hierarchy2"/>
    <dgm:cxn modelId="{3ACB59D8-6E0F-4310-8FCC-0D11CEE83C43}" type="presParOf" srcId="{4BED07AF-05D1-4AD4-AC46-A1AA90FFFC9C}" destId="{3F1909F2-BCE3-48F8-9B39-136AC822599E}" srcOrd="0" destOrd="0" presId="urn:microsoft.com/office/officeart/2005/8/layout/hierarchy2"/>
    <dgm:cxn modelId="{92B9A1F2-0852-4B17-8E0B-AA8DC845FB4E}" type="presParOf" srcId="{3F1909F2-BCE3-48F8-9B39-136AC822599E}" destId="{2FCAC4C1-5DF8-4865-95CB-114EF0F94325}" srcOrd="0" destOrd="0" presId="urn:microsoft.com/office/officeart/2005/8/layout/hierarchy2"/>
    <dgm:cxn modelId="{C79C3432-9BE6-4124-8450-C71E87D7D126}" type="presParOf" srcId="{4BED07AF-05D1-4AD4-AC46-A1AA90FFFC9C}" destId="{9C7B74A6-00F5-4145-A72E-C5E4D12B2105}" srcOrd="1" destOrd="0" presId="urn:microsoft.com/office/officeart/2005/8/layout/hierarchy2"/>
    <dgm:cxn modelId="{9332FF46-AC3C-4AA2-B573-F5110D671358}" type="presParOf" srcId="{9C7B74A6-00F5-4145-A72E-C5E4D12B2105}" destId="{B3E95900-2854-4154-A875-48114E11BC65}" srcOrd="0" destOrd="0" presId="urn:microsoft.com/office/officeart/2005/8/layout/hierarchy2"/>
    <dgm:cxn modelId="{3BDC9FCB-75AC-411C-866D-522D5514367E}" type="presParOf" srcId="{9C7B74A6-00F5-4145-A72E-C5E4D12B2105}" destId="{34AA0FFF-3450-4454-B2E6-0F7AAB638974}" srcOrd="1" destOrd="0" presId="urn:microsoft.com/office/officeart/2005/8/layout/hierarchy2"/>
    <dgm:cxn modelId="{E543E3C4-E031-4B93-9D2D-810D533FAFF7}" type="presParOf" srcId="{34AA0FFF-3450-4454-B2E6-0F7AAB638974}" destId="{38EC2AEC-B3A9-4313-9880-490C8C5A790E}" srcOrd="0" destOrd="0" presId="urn:microsoft.com/office/officeart/2005/8/layout/hierarchy2"/>
    <dgm:cxn modelId="{39FDC3E0-0ED8-4A75-8722-FCF5A47740F6}" type="presParOf" srcId="{38EC2AEC-B3A9-4313-9880-490C8C5A790E}" destId="{E6E1883B-1509-4F61-802F-4AFC164CDA27}" srcOrd="0" destOrd="0" presId="urn:microsoft.com/office/officeart/2005/8/layout/hierarchy2"/>
    <dgm:cxn modelId="{559ADD17-BE5F-4AA4-98D0-A3087DB5A9AA}" type="presParOf" srcId="{34AA0FFF-3450-4454-B2E6-0F7AAB638974}" destId="{4DDB7EFA-CE62-4536-952F-8CCC94ECF13C}" srcOrd="1" destOrd="0" presId="urn:microsoft.com/office/officeart/2005/8/layout/hierarchy2"/>
    <dgm:cxn modelId="{051591FD-6B2B-403B-BB51-D82D2332D158}" type="presParOf" srcId="{4DDB7EFA-CE62-4536-952F-8CCC94ECF13C}" destId="{FDFFA4C1-C0B1-4DD8-86BB-D4870D89FA03}" srcOrd="0" destOrd="0" presId="urn:microsoft.com/office/officeart/2005/8/layout/hierarchy2"/>
    <dgm:cxn modelId="{8CF016FF-C0EF-43EB-A2B4-AA55B5B81D1A}" type="presParOf" srcId="{4DDB7EFA-CE62-4536-952F-8CCC94ECF13C}" destId="{DB776470-5611-4492-9FFF-EF84381C9DCF}" srcOrd="1" destOrd="0" presId="urn:microsoft.com/office/officeart/2005/8/layout/hierarchy2"/>
    <dgm:cxn modelId="{50CB478F-B074-46E7-8F14-223F6095B804}" type="presParOf" srcId="{DB776470-5611-4492-9FFF-EF84381C9DCF}" destId="{59D73567-E898-4142-9123-EF10552D642D}" srcOrd="0" destOrd="0" presId="urn:microsoft.com/office/officeart/2005/8/layout/hierarchy2"/>
    <dgm:cxn modelId="{5831C1DC-922D-4511-877E-728FB7879AAE}" type="presParOf" srcId="{59D73567-E898-4142-9123-EF10552D642D}" destId="{D08311B0-D436-4063-9054-9C204D173DCB}" srcOrd="0" destOrd="0" presId="urn:microsoft.com/office/officeart/2005/8/layout/hierarchy2"/>
    <dgm:cxn modelId="{F3BCE16C-B3DC-4D6F-9EF5-588F1AFB23ED}" type="presParOf" srcId="{DB776470-5611-4492-9FFF-EF84381C9DCF}" destId="{C5C376F7-0F20-4AF0-B64E-A00422F75CA8}" srcOrd="1" destOrd="0" presId="urn:microsoft.com/office/officeart/2005/8/layout/hierarchy2"/>
    <dgm:cxn modelId="{86167254-22E5-4480-9030-3C564335136F}" type="presParOf" srcId="{C5C376F7-0F20-4AF0-B64E-A00422F75CA8}" destId="{23C1437B-25A6-4950-AF54-FC0FEC466499}" srcOrd="0" destOrd="0" presId="urn:microsoft.com/office/officeart/2005/8/layout/hierarchy2"/>
    <dgm:cxn modelId="{A0609DAB-50D8-49B3-B29B-080E89E94732}" type="presParOf" srcId="{C5C376F7-0F20-4AF0-B64E-A00422F75CA8}" destId="{B2545260-E181-4807-9F03-FA9B9B2CCFDC}" srcOrd="1" destOrd="0" presId="urn:microsoft.com/office/officeart/2005/8/layout/hierarchy2"/>
    <dgm:cxn modelId="{91217BCF-8A0A-411E-8984-06A3717AAB9D}" type="presParOf" srcId="{B2545260-E181-4807-9F03-FA9B9B2CCFDC}" destId="{7FC900DE-CDB6-42CB-BCF6-E4BF46AF0AD6}" srcOrd="0" destOrd="0" presId="urn:microsoft.com/office/officeart/2005/8/layout/hierarchy2"/>
    <dgm:cxn modelId="{400851AC-F32A-4808-9B8F-59F49FDC1B35}" type="presParOf" srcId="{7FC900DE-CDB6-42CB-BCF6-E4BF46AF0AD6}" destId="{4CFD5CC8-E73F-4B25-9777-971AF5D952EE}" srcOrd="0" destOrd="0" presId="urn:microsoft.com/office/officeart/2005/8/layout/hierarchy2"/>
    <dgm:cxn modelId="{FB16B83D-A29E-4B1C-9E70-9DAACFE16169}" type="presParOf" srcId="{B2545260-E181-4807-9F03-FA9B9B2CCFDC}" destId="{00F6624F-F8CD-49AC-B88F-D87E49137367}" srcOrd="1" destOrd="0" presId="urn:microsoft.com/office/officeart/2005/8/layout/hierarchy2"/>
    <dgm:cxn modelId="{1E7D04B0-3968-4BA7-9E67-39591B8B51DE}" type="presParOf" srcId="{00F6624F-F8CD-49AC-B88F-D87E49137367}" destId="{7FD9702D-209F-4B54-82CC-1CAAB4194848}" srcOrd="0" destOrd="0" presId="urn:microsoft.com/office/officeart/2005/8/layout/hierarchy2"/>
    <dgm:cxn modelId="{AD06BA2D-E139-49B8-962E-7E4E9E2B7ED2}" type="presParOf" srcId="{00F6624F-F8CD-49AC-B88F-D87E49137367}" destId="{FD87F17F-6525-479B-9D8B-57901BA69ADB}" srcOrd="1" destOrd="0" presId="urn:microsoft.com/office/officeart/2005/8/layout/hierarchy2"/>
    <dgm:cxn modelId="{7F67CB41-181F-4647-BFD1-EBAA1275E93E}" type="presParOf" srcId="{DB776470-5611-4492-9FFF-EF84381C9DCF}" destId="{6238DE61-2B9C-42C9-9534-9A7969CFE1A4}" srcOrd="2" destOrd="0" presId="urn:microsoft.com/office/officeart/2005/8/layout/hierarchy2"/>
    <dgm:cxn modelId="{F19B83BE-4BE7-4369-BF36-1640B8AC31D2}" type="presParOf" srcId="{6238DE61-2B9C-42C9-9534-9A7969CFE1A4}" destId="{C6712059-4D3D-42B5-87D3-0EA855B55B78}" srcOrd="0" destOrd="0" presId="urn:microsoft.com/office/officeart/2005/8/layout/hierarchy2"/>
    <dgm:cxn modelId="{5A29F40E-EF57-4F4A-B8F6-7C2C259756A4}" type="presParOf" srcId="{DB776470-5611-4492-9FFF-EF84381C9DCF}" destId="{4E143DFD-C1A4-4357-AE4D-01EDC61ECF65}" srcOrd="3" destOrd="0" presId="urn:microsoft.com/office/officeart/2005/8/layout/hierarchy2"/>
    <dgm:cxn modelId="{82122ACD-24FC-44FB-852B-4AD0081143ED}" type="presParOf" srcId="{4E143DFD-C1A4-4357-AE4D-01EDC61ECF65}" destId="{810A631D-DB7B-4EBF-BED4-2A69445ECB59}" srcOrd="0" destOrd="0" presId="urn:microsoft.com/office/officeart/2005/8/layout/hierarchy2"/>
    <dgm:cxn modelId="{DFE4F9BD-C110-4D28-A682-2B6511330A85}" type="presParOf" srcId="{4E143DFD-C1A4-4357-AE4D-01EDC61ECF65}" destId="{80991F07-ABCE-4614-87F0-5BCA64BE9D5A}" srcOrd="1" destOrd="0" presId="urn:microsoft.com/office/officeart/2005/8/layout/hierarchy2"/>
    <dgm:cxn modelId="{DED27498-DA64-4037-B80D-DB5334FA5BFE}" type="presParOf" srcId="{80991F07-ABCE-4614-87F0-5BCA64BE9D5A}" destId="{698197D3-733B-410D-A302-28D0967489E6}" srcOrd="0" destOrd="0" presId="urn:microsoft.com/office/officeart/2005/8/layout/hierarchy2"/>
    <dgm:cxn modelId="{1329EFBE-8C81-4ED8-AFF2-3154B389F656}" type="presParOf" srcId="{698197D3-733B-410D-A302-28D0967489E6}" destId="{E6D88C88-53B3-4647-AA36-0A92511FD919}" srcOrd="0" destOrd="0" presId="urn:microsoft.com/office/officeart/2005/8/layout/hierarchy2"/>
    <dgm:cxn modelId="{4534992E-9DEE-4DFA-B268-4528541A8C36}" type="presParOf" srcId="{80991F07-ABCE-4614-87F0-5BCA64BE9D5A}" destId="{6F4F1978-2ED9-4478-9D7C-9BA139FC4DD2}" srcOrd="1" destOrd="0" presId="urn:microsoft.com/office/officeart/2005/8/layout/hierarchy2"/>
    <dgm:cxn modelId="{BC151DD2-81F3-4954-9270-AA63B6CEA326}" type="presParOf" srcId="{6F4F1978-2ED9-4478-9D7C-9BA139FC4DD2}" destId="{163C682B-D065-4E5B-8B19-0A73C27F13BD}" srcOrd="0" destOrd="0" presId="urn:microsoft.com/office/officeart/2005/8/layout/hierarchy2"/>
    <dgm:cxn modelId="{2BB61CCF-B442-4592-B1EF-FDE9D96CD494}" type="presParOf" srcId="{6F4F1978-2ED9-4478-9D7C-9BA139FC4DD2}" destId="{01CCA352-190F-42EC-B738-BE32A742D37C}" srcOrd="1" destOrd="0" presId="urn:microsoft.com/office/officeart/2005/8/layout/hierarchy2"/>
    <dgm:cxn modelId="{0EF48771-7A8A-4826-9BAE-E52E2FAD16A4}" type="presParOf" srcId="{01CCA352-190F-42EC-B738-BE32A742D37C}" destId="{BC38CC36-8404-4C67-AEE3-D94DEBCB5502}" srcOrd="0" destOrd="0" presId="urn:microsoft.com/office/officeart/2005/8/layout/hierarchy2"/>
    <dgm:cxn modelId="{2C875451-FE9D-4BDB-8AD7-E4CC14E50015}" type="presParOf" srcId="{BC38CC36-8404-4C67-AEE3-D94DEBCB5502}" destId="{6C10706B-7073-4CBD-8733-4E9B795DE715}" srcOrd="0" destOrd="0" presId="urn:microsoft.com/office/officeart/2005/8/layout/hierarchy2"/>
    <dgm:cxn modelId="{B0CB0EF5-C1D3-46E8-84D5-65E0195506C2}" type="presParOf" srcId="{01CCA352-190F-42EC-B738-BE32A742D37C}" destId="{E415C446-93D8-4CB7-BE61-B4A36E6745F6}" srcOrd="1" destOrd="0" presId="urn:microsoft.com/office/officeart/2005/8/layout/hierarchy2"/>
    <dgm:cxn modelId="{634BD941-993B-4E5F-9159-946BB48EB55E}" type="presParOf" srcId="{E415C446-93D8-4CB7-BE61-B4A36E6745F6}" destId="{208E4B42-D57A-45D3-87FB-E1479FF97E36}" srcOrd="0" destOrd="0" presId="urn:microsoft.com/office/officeart/2005/8/layout/hierarchy2"/>
    <dgm:cxn modelId="{14BCE30E-2D9F-4CA2-8930-B7D896169B3B}" type="presParOf" srcId="{E415C446-93D8-4CB7-BE61-B4A36E6745F6}" destId="{CFF48FBD-F56F-455B-B0FB-95B00A06B9B3}" srcOrd="1" destOrd="0" presId="urn:microsoft.com/office/officeart/2005/8/layout/hierarchy2"/>
    <dgm:cxn modelId="{DB1F5D52-AA06-43B9-A3B6-8C968A85E05F}" type="presParOf" srcId="{DB776470-5611-4492-9FFF-EF84381C9DCF}" destId="{531DA9CC-5BA3-47FF-AC5C-AD51F00D7050}" srcOrd="4" destOrd="0" presId="urn:microsoft.com/office/officeart/2005/8/layout/hierarchy2"/>
    <dgm:cxn modelId="{33F54C3E-E699-4393-907A-4C6AC5FDC762}" type="presParOf" srcId="{531DA9CC-5BA3-47FF-AC5C-AD51F00D7050}" destId="{1871C5B1-89BB-4898-BDF5-A335AA6790EC}" srcOrd="0" destOrd="0" presId="urn:microsoft.com/office/officeart/2005/8/layout/hierarchy2"/>
    <dgm:cxn modelId="{5CCC8095-37A6-4124-8E4D-78A27F59C931}" type="presParOf" srcId="{DB776470-5611-4492-9FFF-EF84381C9DCF}" destId="{BA2E59BC-27F9-4DE7-87EF-0D648F897201}" srcOrd="5" destOrd="0" presId="urn:microsoft.com/office/officeart/2005/8/layout/hierarchy2"/>
    <dgm:cxn modelId="{69AED30F-BB0A-4E6E-B88C-B80065FACE9E}" type="presParOf" srcId="{BA2E59BC-27F9-4DE7-87EF-0D648F897201}" destId="{2147A26E-199F-47A5-8137-CEC0C8493828}" srcOrd="0" destOrd="0" presId="urn:microsoft.com/office/officeart/2005/8/layout/hierarchy2"/>
    <dgm:cxn modelId="{34A95884-CD50-45F8-A14E-F2CD62C9B274}" type="presParOf" srcId="{BA2E59BC-27F9-4DE7-87EF-0D648F897201}" destId="{D8067783-AA47-4E6C-BC09-31E5EC6C54FA}" srcOrd="1" destOrd="0" presId="urn:microsoft.com/office/officeart/2005/8/layout/hierarchy2"/>
    <dgm:cxn modelId="{1FA543AD-EEB9-46F1-A178-B7CB4110CA25}" type="presParOf" srcId="{D8067783-AA47-4E6C-BC09-31E5EC6C54FA}" destId="{DE63B80C-3BF0-4F45-ABC9-0BE486EE9D63}" srcOrd="0" destOrd="0" presId="urn:microsoft.com/office/officeart/2005/8/layout/hierarchy2"/>
    <dgm:cxn modelId="{B9C192D4-19AA-4B3D-BA6E-5E8ED276C45A}" type="presParOf" srcId="{DE63B80C-3BF0-4F45-ABC9-0BE486EE9D63}" destId="{1AE8F2DC-64E3-4FC3-821C-5C335E2F42A6}" srcOrd="0" destOrd="0" presId="urn:microsoft.com/office/officeart/2005/8/layout/hierarchy2"/>
    <dgm:cxn modelId="{F5320624-D8EF-47BF-BB4D-C914B6A8376D}" type="presParOf" srcId="{D8067783-AA47-4E6C-BC09-31E5EC6C54FA}" destId="{32FC8566-A3D3-43DE-99AD-5DE38CCA9B3B}" srcOrd="1" destOrd="0" presId="urn:microsoft.com/office/officeart/2005/8/layout/hierarchy2"/>
    <dgm:cxn modelId="{EFDD7CE1-F731-4DA6-9699-BF5840193C2D}" type="presParOf" srcId="{32FC8566-A3D3-43DE-99AD-5DE38CCA9B3B}" destId="{7E8FC2F9-AB4D-4248-BFF8-67ED4B8505E4}" srcOrd="0" destOrd="0" presId="urn:microsoft.com/office/officeart/2005/8/layout/hierarchy2"/>
    <dgm:cxn modelId="{4B1BA8A0-8311-4DB7-83FB-3E39A35ED9D1}" type="presParOf" srcId="{32FC8566-A3D3-43DE-99AD-5DE38CCA9B3B}" destId="{4B000B45-D29B-4913-8960-99992DA71FA7}" srcOrd="1" destOrd="0" presId="urn:microsoft.com/office/officeart/2005/8/layout/hierarchy2"/>
    <dgm:cxn modelId="{D74BE4F5-C415-4C47-BBCE-DF49F8A21AD4}" type="presParOf" srcId="{4B000B45-D29B-4913-8960-99992DA71FA7}" destId="{1EA834A5-CEDE-4E41-BD09-4524FF739E13}" srcOrd="0" destOrd="0" presId="urn:microsoft.com/office/officeart/2005/8/layout/hierarchy2"/>
    <dgm:cxn modelId="{2D5ED7F6-EB61-410A-90D9-1847B2F4456C}" type="presParOf" srcId="{1EA834A5-CEDE-4E41-BD09-4524FF739E13}" destId="{E9FCED1B-4373-465F-9ABE-373B1893822F}" srcOrd="0" destOrd="0" presId="urn:microsoft.com/office/officeart/2005/8/layout/hierarchy2"/>
    <dgm:cxn modelId="{05F4E9F0-2A03-4FDC-9511-E0CE6BC0F83B}" type="presParOf" srcId="{4B000B45-D29B-4913-8960-99992DA71FA7}" destId="{1141F63D-86A5-4970-A2F2-15388820DE2F}" srcOrd="1" destOrd="0" presId="urn:microsoft.com/office/officeart/2005/8/layout/hierarchy2"/>
    <dgm:cxn modelId="{CBC31D1B-2ECC-4130-86A6-7BAB994E9E22}" type="presParOf" srcId="{1141F63D-86A5-4970-A2F2-15388820DE2F}" destId="{B91D9A2A-3CEF-4C17-8047-CEF465364D38}" srcOrd="0" destOrd="0" presId="urn:microsoft.com/office/officeart/2005/8/layout/hierarchy2"/>
    <dgm:cxn modelId="{EFC495CD-3ACE-421B-B365-3D093875267F}" type="presParOf" srcId="{1141F63D-86A5-4970-A2F2-15388820DE2F}" destId="{B391E9D5-F3DE-4FEA-B325-1589737A08F4}" srcOrd="1" destOrd="0" presId="urn:microsoft.com/office/officeart/2005/8/layout/hierarchy2"/>
    <dgm:cxn modelId="{EB4C58F4-2ECB-4ABB-B7A5-E30E0ABAA53A}" type="presParOf" srcId="{A04E1A00-EFAC-4EE4-8DB8-E0069A6AA898}" destId="{000A7F9A-6FEB-4F2C-A91E-9F0E22AE4369}" srcOrd="2" destOrd="0" presId="urn:microsoft.com/office/officeart/2005/8/layout/hierarchy2"/>
    <dgm:cxn modelId="{DFA6E742-6620-4737-9A42-A1913F3C9D21}" type="presParOf" srcId="{000A7F9A-6FEB-4F2C-A91E-9F0E22AE4369}" destId="{B0EADFC1-C574-44BF-91A4-B943A801F5AE}" srcOrd="0" destOrd="0" presId="urn:microsoft.com/office/officeart/2005/8/layout/hierarchy2"/>
    <dgm:cxn modelId="{95990FF5-7AAB-478A-BB11-3F18AC8BDFC2}" type="presParOf" srcId="{A04E1A00-EFAC-4EE4-8DB8-E0069A6AA898}" destId="{F193B9D9-5D57-4724-976C-6A65F9F02003}" srcOrd="3" destOrd="0" presId="urn:microsoft.com/office/officeart/2005/8/layout/hierarchy2"/>
    <dgm:cxn modelId="{1F4E6DFA-9E13-45CB-9DA2-C5FA99A458C9}" type="presParOf" srcId="{F193B9D9-5D57-4724-976C-6A65F9F02003}" destId="{B7B9C14A-633E-4C36-9236-C62AD824C519}" srcOrd="0" destOrd="0" presId="urn:microsoft.com/office/officeart/2005/8/layout/hierarchy2"/>
    <dgm:cxn modelId="{6C396750-EB1D-43B6-9DBB-831807DC80CE}" type="presParOf" srcId="{F193B9D9-5D57-4724-976C-6A65F9F02003}" destId="{E8E457EB-0C35-4FFF-B29F-9EC0DED7ECFE}" srcOrd="1" destOrd="0" presId="urn:microsoft.com/office/officeart/2005/8/layout/hierarchy2"/>
    <dgm:cxn modelId="{9141B627-5786-4BEA-B7C9-EA973A929AB1}" type="presParOf" srcId="{E8E457EB-0C35-4FFF-B29F-9EC0DED7ECFE}" destId="{965C6E45-EB66-468B-B3E6-1E471777FFC6}" srcOrd="0" destOrd="0" presId="urn:microsoft.com/office/officeart/2005/8/layout/hierarchy2"/>
    <dgm:cxn modelId="{258619C5-1FC2-477C-A59D-D100DDD02002}" type="presParOf" srcId="{965C6E45-EB66-468B-B3E6-1E471777FFC6}" destId="{5D1B363E-C090-4134-AEDF-2AA6B39B31EF}" srcOrd="0" destOrd="0" presId="urn:microsoft.com/office/officeart/2005/8/layout/hierarchy2"/>
    <dgm:cxn modelId="{385143F9-4590-48F9-9010-634B6CF0F4BB}" type="presParOf" srcId="{E8E457EB-0C35-4FFF-B29F-9EC0DED7ECFE}" destId="{7A2520AD-BF44-4D95-AE36-E1D39F1D31CF}" srcOrd="1" destOrd="0" presId="urn:microsoft.com/office/officeart/2005/8/layout/hierarchy2"/>
    <dgm:cxn modelId="{F018208E-5BE8-4563-882F-1BEA2E518D8D}" type="presParOf" srcId="{7A2520AD-BF44-4D95-AE36-E1D39F1D31CF}" destId="{B58945DF-DC94-48D2-8B4F-AB8AC59876BC}" srcOrd="0" destOrd="0" presId="urn:microsoft.com/office/officeart/2005/8/layout/hierarchy2"/>
    <dgm:cxn modelId="{6D1DE49B-1C50-47E9-9CDB-9ADF1B0C642E}" type="presParOf" srcId="{7A2520AD-BF44-4D95-AE36-E1D39F1D31CF}" destId="{500359C2-02CE-46CB-8021-A38904E34A0A}"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4FD52DDB-3B82-4480-BB9D-0FED1828E7E2}"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zh-TW" altLang="en-US"/>
        </a:p>
      </dgm:t>
    </dgm:pt>
    <dgm:pt modelId="{7158FA2D-FCE9-4756-9A58-08428E25389D}">
      <dgm:prSet phldrT="[文字]" custT="1"/>
      <dgm:spPr>
        <a:solidFill>
          <a:schemeClr val="accent1">
            <a:lumMod val="50000"/>
          </a:schemeClr>
        </a:solidFill>
      </dgm:spPr>
      <dgm:t>
        <a:bodyPr/>
        <a:lstStyle/>
        <a:p>
          <a:r>
            <a:rPr lang="zh-TW" altLang="en-US" sz="1600" b="1" dirty="0" smtClean="0"/>
            <a:t>全球暖化</a:t>
          </a:r>
          <a:endParaRPr lang="zh-TW" altLang="en-US" sz="1600" b="1" dirty="0"/>
        </a:p>
      </dgm:t>
    </dgm:pt>
    <dgm:pt modelId="{EBFEE2E4-F5DD-4696-B23C-71070A356038}" type="parTrans" cxnId="{3C7FC02D-E9D2-40AD-BD11-89C50F5CDA55}">
      <dgm:prSet/>
      <dgm:spPr/>
      <dgm:t>
        <a:bodyPr/>
        <a:lstStyle/>
        <a:p>
          <a:endParaRPr lang="zh-TW" altLang="en-US" sz="1600" b="1"/>
        </a:p>
      </dgm:t>
    </dgm:pt>
    <dgm:pt modelId="{488E85E5-196F-40D6-81CF-BD06C9FB78DB}" type="sibTrans" cxnId="{3C7FC02D-E9D2-40AD-BD11-89C50F5CDA55}">
      <dgm:prSet/>
      <dgm:spPr/>
      <dgm:t>
        <a:bodyPr/>
        <a:lstStyle/>
        <a:p>
          <a:endParaRPr lang="zh-TW" altLang="en-US" sz="1600" b="1"/>
        </a:p>
      </dgm:t>
    </dgm:pt>
    <dgm:pt modelId="{75B981CD-14C7-4033-9A8E-942FA8407BD2}">
      <dgm:prSet custT="1"/>
      <dgm:spPr/>
      <dgm:t>
        <a:bodyPr/>
        <a:lstStyle/>
        <a:p>
          <a:r>
            <a:rPr lang="zh-TW" altLang="en-US" sz="1600" b="1" dirty="0" smtClean="0"/>
            <a:t>太陽熱量難以散去</a:t>
          </a:r>
          <a:endParaRPr lang="zh-TW" altLang="en-US" sz="1600" b="1" dirty="0"/>
        </a:p>
      </dgm:t>
    </dgm:pt>
    <dgm:pt modelId="{00BF0A49-72D7-44A2-A918-24641D158EAA}" type="parTrans" cxnId="{6172D868-B3E8-48A8-AA78-CD63B2831E70}">
      <dgm:prSet custT="1"/>
      <dgm:spPr>
        <a:ln>
          <a:headEnd type="arrow" w="med" len="med"/>
          <a:tailEnd type="none" w="med" len="med"/>
        </a:ln>
      </dgm:spPr>
      <dgm:t>
        <a:bodyPr/>
        <a:lstStyle/>
        <a:p>
          <a:endParaRPr lang="zh-TW" altLang="en-US" sz="1600" b="1"/>
        </a:p>
      </dgm:t>
    </dgm:pt>
    <dgm:pt modelId="{D36570B5-D76A-458C-B79A-3B263862ABCB}" type="sibTrans" cxnId="{6172D868-B3E8-48A8-AA78-CD63B2831E70}">
      <dgm:prSet/>
      <dgm:spPr/>
      <dgm:t>
        <a:bodyPr/>
        <a:lstStyle/>
        <a:p>
          <a:endParaRPr lang="zh-TW" altLang="en-US" sz="1600" b="1"/>
        </a:p>
      </dgm:t>
    </dgm:pt>
    <dgm:pt modelId="{4878D58E-29C9-49F9-8328-80BFFD15F8DD}">
      <dgm:prSet phldrT="[文字]" custT="1"/>
      <dgm:spPr/>
      <dgm:t>
        <a:bodyPr/>
        <a:lstStyle/>
        <a:p>
          <a:r>
            <a:rPr lang="zh-TW" altLang="en-US" sz="1600" b="1" dirty="0" smtClean="0"/>
            <a:t>吸收過多太陽輻射</a:t>
          </a:r>
          <a:endParaRPr lang="zh-TW" altLang="en-US" sz="1600" b="1" dirty="0"/>
        </a:p>
      </dgm:t>
    </dgm:pt>
    <dgm:pt modelId="{22705953-8A8C-46F3-AD34-05808824BB8E}" type="parTrans" cxnId="{7CB4E446-BE84-437C-9FC5-0685D86CB806}">
      <dgm:prSet custT="1"/>
      <dgm:spPr>
        <a:ln>
          <a:headEnd type="arrow" w="med" len="med"/>
          <a:tailEnd type="none" w="med" len="med"/>
        </a:ln>
      </dgm:spPr>
      <dgm:t>
        <a:bodyPr/>
        <a:lstStyle/>
        <a:p>
          <a:endParaRPr lang="zh-TW" altLang="en-US" sz="1600" b="1"/>
        </a:p>
      </dgm:t>
    </dgm:pt>
    <dgm:pt modelId="{00A77EF7-982C-41D2-B594-A20B02F3823D}" type="sibTrans" cxnId="{7CB4E446-BE84-437C-9FC5-0685D86CB806}">
      <dgm:prSet/>
      <dgm:spPr/>
      <dgm:t>
        <a:bodyPr/>
        <a:lstStyle/>
        <a:p>
          <a:endParaRPr lang="zh-TW" altLang="en-US" sz="1600" b="1"/>
        </a:p>
      </dgm:t>
    </dgm:pt>
    <dgm:pt modelId="{22944EC2-A7C6-4133-8FE2-3293BFDEC18C}">
      <dgm:prSet phldrT="[文字]" custT="1"/>
      <dgm:spPr/>
      <dgm:t>
        <a:bodyPr/>
        <a:lstStyle/>
        <a:p>
          <a:r>
            <a:rPr lang="zh-TW" altLang="en-US" sz="1600" b="1" dirty="0" smtClean="0">
              <a:latin typeface="+mn-ea"/>
            </a:rPr>
            <a:t>產生過量溫室氣體</a:t>
          </a:r>
          <a:endParaRPr lang="zh-TW" altLang="en-US" sz="1600" b="1" dirty="0"/>
        </a:p>
      </dgm:t>
    </dgm:pt>
    <dgm:pt modelId="{1EE8C476-530B-4CED-9854-A18C1A52BE30}" type="parTrans" cxnId="{3A06F6C9-C8C7-45A8-97C9-82D5338141E4}">
      <dgm:prSet custT="1"/>
      <dgm:spPr>
        <a:ln>
          <a:headEnd type="arrow" w="med" len="med"/>
          <a:tailEnd type="none" w="med" len="med"/>
        </a:ln>
      </dgm:spPr>
      <dgm:t>
        <a:bodyPr/>
        <a:lstStyle/>
        <a:p>
          <a:endParaRPr lang="zh-TW" altLang="en-US" sz="1600" b="1"/>
        </a:p>
      </dgm:t>
    </dgm:pt>
    <dgm:pt modelId="{8975B27B-0CB8-4EE1-A319-DA36C58CABBC}" type="sibTrans" cxnId="{3A06F6C9-C8C7-45A8-97C9-82D5338141E4}">
      <dgm:prSet/>
      <dgm:spPr/>
      <dgm:t>
        <a:bodyPr/>
        <a:lstStyle/>
        <a:p>
          <a:endParaRPr lang="zh-TW" altLang="en-US" sz="1600" b="1"/>
        </a:p>
      </dgm:t>
    </dgm:pt>
    <dgm:pt modelId="{2E7496BF-B95C-40D9-80E5-AF5619846E95}">
      <dgm:prSet phldrT="[文字]" custT="1"/>
      <dgm:spPr/>
      <dgm:t>
        <a:bodyPr/>
        <a:lstStyle/>
        <a:p>
          <a:endParaRPr lang="zh-TW" altLang="en-US" sz="1600" b="1" dirty="0">
            <a:solidFill>
              <a:schemeClr val="bg1"/>
            </a:solidFill>
          </a:endParaRPr>
        </a:p>
      </dgm:t>
    </dgm:pt>
    <dgm:pt modelId="{58686D8A-BA84-4506-9319-D476EAE70D6D}" type="parTrans" cxnId="{67FA11F5-CC6C-4E7F-9265-75DAEA530100}">
      <dgm:prSet custT="1"/>
      <dgm:spPr>
        <a:ln>
          <a:headEnd type="arrow" w="med" len="med"/>
          <a:tailEnd type="none" w="med" len="med"/>
        </a:ln>
      </dgm:spPr>
      <dgm:t>
        <a:bodyPr/>
        <a:lstStyle/>
        <a:p>
          <a:endParaRPr lang="zh-TW" altLang="en-US" sz="1600" b="1"/>
        </a:p>
      </dgm:t>
    </dgm:pt>
    <dgm:pt modelId="{1653CC2D-0FD6-48B0-9BF2-F3658DEA143E}" type="sibTrans" cxnId="{67FA11F5-CC6C-4E7F-9265-75DAEA530100}">
      <dgm:prSet/>
      <dgm:spPr/>
      <dgm:t>
        <a:bodyPr/>
        <a:lstStyle/>
        <a:p>
          <a:endParaRPr lang="zh-TW" altLang="en-US" sz="1600" b="1"/>
        </a:p>
      </dgm:t>
    </dgm:pt>
    <dgm:pt modelId="{A46F344B-D87A-4E58-B76C-6253D54B17FB}">
      <dgm:prSet custT="1"/>
      <dgm:spPr/>
      <dgm:t>
        <a:bodyPr/>
        <a:lstStyle/>
        <a:p>
          <a:r>
            <a:rPr lang="zh-TW" altLang="en-US" sz="1600" b="1" dirty="0" smtClean="0">
              <a:solidFill>
                <a:schemeClr val="bg1"/>
              </a:solidFill>
              <a:latin typeface="+mn-ea"/>
            </a:rPr>
            <a:t>降低了大自然吸收二氧化碳的能力</a:t>
          </a:r>
          <a:endParaRPr lang="zh-TW" altLang="en-US" sz="1600" b="1" dirty="0">
            <a:solidFill>
              <a:schemeClr val="bg1"/>
            </a:solidFill>
          </a:endParaRPr>
        </a:p>
      </dgm:t>
    </dgm:pt>
    <dgm:pt modelId="{D6CEE07C-2D91-4325-A1B8-7A7CB2FFF16C}" type="parTrans" cxnId="{33618B21-F9FF-48E6-94C8-ADAC09B08713}">
      <dgm:prSet custT="1"/>
      <dgm:spPr>
        <a:ln>
          <a:headEnd type="arrow" w="med" len="med"/>
          <a:tailEnd type="none" w="med" len="med"/>
        </a:ln>
      </dgm:spPr>
      <dgm:t>
        <a:bodyPr/>
        <a:lstStyle/>
        <a:p>
          <a:endParaRPr lang="zh-TW" altLang="en-US" sz="1600" b="1"/>
        </a:p>
      </dgm:t>
    </dgm:pt>
    <dgm:pt modelId="{EC52B79E-0317-4C6A-92DE-17D0152F9833}" type="sibTrans" cxnId="{33618B21-F9FF-48E6-94C8-ADAC09B08713}">
      <dgm:prSet/>
      <dgm:spPr/>
      <dgm:t>
        <a:bodyPr/>
        <a:lstStyle/>
        <a:p>
          <a:endParaRPr lang="zh-TW" altLang="en-US" sz="1600" b="1"/>
        </a:p>
      </dgm:t>
    </dgm:pt>
    <dgm:pt modelId="{14E14442-7A9C-428E-81E0-6B1139022044}">
      <dgm:prSet custT="1"/>
      <dgm:spPr/>
      <dgm:t>
        <a:bodyPr/>
        <a:lstStyle/>
        <a:p>
          <a:r>
            <a:rPr lang="zh-TW" altLang="en-US" sz="1600" b="1" dirty="0" smtClean="0"/>
            <a:t>過份砍伐樹木</a:t>
          </a:r>
          <a:endParaRPr lang="zh-TW" altLang="en-US" sz="1600" b="1" dirty="0"/>
        </a:p>
      </dgm:t>
    </dgm:pt>
    <dgm:pt modelId="{C23EAB0E-7CEE-4DD0-9011-4C6187B8F697}" type="parTrans" cxnId="{A50D60F2-A572-4CEE-8706-D8346E701C32}">
      <dgm:prSet custT="1"/>
      <dgm:spPr>
        <a:ln>
          <a:headEnd type="arrow" w="med" len="med"/>
          <a:tailEnd type="none" w="med" len="med"/>
        </a:ln>
      </dgm:spPr>
      <dgm:t>
        <a:bodyPr/>
        <a:lstStyle/>
        <a:p>
          <a:endParaRPr lang="zh-TW" altLang="en-US" sz="1600" b="1"/>
        </a:p>
      </dgm:t>
    </dgm:pt>
    <dgm:pt modelId="{1A979DF7-11DF-4F1B-9643-F55F7CDA19B7}" type="sibTrans" cxnId="{A50D60F2-A572-4CEE-8706-D8346E701C32}">
      <dgm:prSet/>
      <dgm:spPr/>
      <dgm:t>
        <a:bodyPr/>
        <a:lstStyle/>
        <a:p>
          <a:endParaRPr lang="zh-TW" altLang="en-US" sz="1600" b="1"/>
        </a:p>
      </dgm:t>
    </dgm:pt>
    <dgm:pt modelId="{6DCD8496-8184-497C-A48B-7C99C6A56B3A}">
      <dgm:prSet custT="1"/>
      <dgm:spPr/>
      <dgm:t>
        <a:bodyPr/>
        <a:lstStyle/>
        <a:p>
          <a:r>
            <a:rPr lang="zh-TW" altLang="en-US" sz="1600" b="1" dirty="0" smtClean="0">
              <a:latin typeface="+mn-ea"/>
            </a:rPr>
            <a:t>增加經由呼吸作用釋放的二氧化碳</a:t>
          </a:r>
          <a:endParaRPr lang="zh-TW" altLang="en-US" sz="1600" b="1" dirty="0"/>
        </a:p>
      </dgm:t>
    </dgm:pt>
    <dgm:pt modelId="{9A93E5EE-0BFA-4B87-BD00-20871BECB69E}" type="parTrans" cxnId="{1A0B8A83-884B-4444-B029-0D2F5D5ADA91}">
      <dgm:prSet custT="1"/>
      <dgm:spPr>
        <a:ln>
          <a:headEnd type="arrow" w="med" len="med"/>
          <a:tailEnd type="none" w="med" len="med"/>
        </a:ln>
      </dgm:spPr>
      <dgm:t>
        <a:bodyPr/>
        <a:lstStyle/>
        <a:p>
          <a:endParaRPr lang="zh-TW" altLang="en-US" sz="1600" b="1"/>
        </a:p>
      </dgm:t>
    </dgm:pt>
    <dgm:pt modelId="{E1BA66F3-3AF8-47CD-9A78-5F9329938BE4}" type="sibTrans" cxnId="{1A0B8A83-884B-4444-B029-0D2F5D5ADA91}">
      <dgm:prSet/>
      <dgm:spPr/>
      <dgm:t>
        <a:bodyPr/>
        <a:lstStyle/>
        <a:p>
          <a:endParaRPr lang="zh-TW" altLang="en-US" sz="1600" b="1"/>
        </a:p>
      </dgm:t>
    </dgm:pt>
    <dgm:pt modelId="{41E95487-30E3-4DED-BA1A-561E3AE48215}">
      <dgm:prSet custT="1"/>
      <dgm:spPr/>
      <dgm:t>
        <a:bodyPr/>
        <a:lstStyle/>
        <a:p>
          <a:r>
            <a:rPr lang="zh-TW" altLang="en-US" sz="1600" b="1" dirty="0" smtClean="0">
              <a:solidFill>
                <a:schemeClr val="bg1"/>
              </a:solidFill>
              <a:latin typeface="+mn-ea"/>
            </a:rPr>
            <a:t>人口增長</a:t>
          </a:r>
          <a:endParaRPr lang="zh-TW" altLang="en-US" sz="1600" b="1" dirty="0">
            <a:solidFill>
              <a:schemeClr val="bg1"/>
            </a:solidFill>
          </a:endParaRPr>
        </a:p>
      </dgm:t>
    </dgm:pt>
    <dgm:pt modelId="{D1C59448-6C86-4154-AFE0-36093983D9F0}" type="parTrans" cxnId="{F7FB0575-987A-499E-AAC2-11E93483B0D1}">
      <dgm:prSet custT="1"/>
      <dgm:spPr>
        <a:ln>
          <a:headEnd type="arrow" w="med" len="med"/>
          <a:tailEnd type="none" w="med" len="med"/>
        </a:ln>
      </dgm:spPr>
      <dgm:t>
        <a:bodyPr/>
        <a:lstStyle/>
        <a:p>
          <a:endParaRPr lang="zh-TW" altLang="en-US" sz="1600" b="1"/>
        </a:p>
      </dgm:t>
    </dgm:pt>
    <dgm:pt modelId="{0C25C732-022D-4C08-969A-42D8AA26975C}" type="sibTrans" cxnId="{F7FB0575-987A-499E-AAC2-11E93483B0D1}">
      <dgm:prSet/>
      <dgm:spPr/>
      <dgm:t>
        <a:bodyPr/>
        <a:lstStyle/>
        <a:p>
          <a:endParaRPr lang="zh-TW" altLang="en-US" sz="1600" b="1"/>
        </a:p>
      </dgm:t>
    </dgm:pt>
    <dgm:pt modelId="{25287E74-7C25-4E8B-A2FE-49FFB94865EC}">
      <dgm:prSet custT="1"/>
      <dgm:spPr/>
      <dgm:t>
        <a:bodyPr/>
        <a:lstStyle/>
        <a:p>
          <a:endParaRPr lang="zh-TW" altLang="en-US" sz="1600" b="1" dirty="0"/>
        </a:p>
      </dgm:t>
    </dgm:pt>
    <dgm:pt modelId="{76E24C0C-44B9-467B-864C-C34B85D51A64}" type="parTrans" cxnId="{5F7E0CEE-EEF0-422C-A50C-A09122129954}">
      <dgm:prSet custT="1"/>
      <dgm:spPr>
        <a:ln>
          <a:headEnd type="arrow" w="med" len="med"/>
          <a:tailEnd type="none" w="med" len="med"/>
        </a:ln>
      </dgm:spPr>
      <dgm:t>
        <a:bodyPr/>
        <a:lstStyle/>
        <a:p>
          <a:endParaRPr lang="zh-TW" altLang="en-US" sz="1600" b="1"/>
        </a:p>
      </dgm:t>
    </dgm:pt>
    <dgm:pt modelId="{5E44858C-2A2B-4918-AA9B-F3C3E90A0987}" type="sibTrans" cxnId="{5F7E0CEE-EEF0-422C-A50C-A09122129954}">
      <dgm:prSet/>
      <dgm:spPr/>
      <dgm:t>
        <a:bodyPr/>
        <a:lstStyle/>
        <a:p>
          <a:endParaRPr lang="zh-TW" altLang="en-US" sz="1600" b="1"/>
        </a:p>
      </dgm:t>
    </dgm:pt>
    <dgm:pt modelId="{F05860F1-AF86-4F13-A7AD-8D037E627DB6}">
      <dgm:prSet custT="1"/>
      <dgm:spPr/>
      <dgm:t>
        <a:bodyPr/>
        <a:lstStyle/>
        <a:p>
          <a:endParaRPr lang="zh-TW" altLang="en-US" sz="1600" b="1"/>
        </a:p>
      </dgm:t>
    </dgm:pt>
    <dgm:pt modelId="{D71151C8-5522-4DAA-BC3C-3962072C38B4}" type="parTrans" cxnId="{4E106CDF-E649-498B-BB45-7F730C78B86B}">
      <dgm:prSet custT="1"/>
      <dgm:spPr>
        <a:ln>
          <a:headEnd type="arrow" w="med" len="med"/>
          <a:tailEnd type="none" w="med" len="med"/>
        </a:ln>
      </dgm:spPr>
      <dgm:t>
        <a:bodyPr/>
        <a:lstStyle/>
        <a:p>
          <a:endParaRPr lang="zh-TW" altLang="en-US" sz="1600" b="1"/>
        </a:p>
      </dgm:t>
    </dgm:pt>
    <dgm:pt modelId="{8DDFB7FB-D7ED-4DFE-820F-C9FA495E88CD}" type="sibTrans" cxnId="{4E106CDF-E649-498B-BB45-7F730C78B86B}">
      <dgm:prSet/>
      <dgm:spPr/>
      <dgm:t>
        <a:bodyPr/>
        <a:lstStyle/>
        <a:p>
          <a:endParaRPr lang="zh-TW" altLang="en-US" sz="1600" b="1"/>
        </a:p>
      </dgm:t>
    </dgm:pt>
    <dgm:pt modelId="{A8A34D30-DDDC-4219-B91A-615802ED86CE}">
      <dgm:prSet custT="1"/>
      <dgm:spPr/>
      <dgm:t>
        <a:bodyPr/>
        <a:lstStyle/>
        <a:p>
          <a:endParaRPr lang="zh-TW" altLang="en-US" sz="1600" b="1"/>
        </a:p>
      </dgm:t>
    </dgm:pt>
    <dgm:pt modelId="{FAF57318-67B5-44BC-A118-C9AB6D5C3404}" type="parTrans" cxnId="{9B6FD447-11C8-4CEA-9AB8-71FA39322348}">
      <dgm:prSet custT="1"/>
      <dgm:spPr>
        <a:ln>
          <a:headEnd type="arrow" w="med" len="med"/>
          <a:tailEnd type="none" w="med" len="med"/>
        </a:ln>
      </dgm:spPr>
      <dgm:t>
        <a:bodyPr/>
        <a:lstStyle/>
        <a:p>
          <a:endParaRPr lang="zh-TW" altLang="en-US" sz="1600" b="1"/>
        </a:p>
      </dgm:t>
    </dgm:pt>
    <dgm:pt modelId="{FA4B4B3D-B064-4E8F-AE9C-1503A8B1A33F}" type="sibTrans" cxnId="{9B6FD447-11C8-4CEA-9AB8-71FA39322348}">
      <dgm:prSet/>
      <dgm:spPr/>
      <dgm:t>
        <a:bodyPr/>
        <a:lstStyle/>
        <a:p>
          <a:endParaRPr lang="zh-TW" altLang="en-US" sz="1600" b="1"/>
        </a:p>
      </dgm:t>
    </dgm:pt>
    <dgm:pt modelId="{92620D80-74CD-4A4C-BB5F-199ACC2CD219}">
      <dgm:prSet custT="1"/>
      <dgm:spPr>
        <a:solidFill>
          <a:schemeClr val="accent1">
            <a:lumMod val="60000"/>
            <a:lumOff val="40000"/>
          </a:schemeClr>
        </a:solidFill>
      </dgm:spPr>
      <dgm:t>
        <a:bodyPr/>
        <a:lstStyle/>
        <a:p>
          <a:r>
            <a:rPr lang="zh-TW" altLang="en-US" sz="1600" b="1" dirty="0" smtClean="0"/>
            <a:t>人為因素</a:t>
          </a:r>
          <a:endParaRPr lang="zh-TW" altLang="en-US" sz="1600" b="1" dirty="0"/>
        </a:p>
      </dgm:t>
    </dgm:pt>
    <dgm:pt modelId="{ABE77674-EE83-4FD1-BAD9-DE59845B72E9}" type="parTrans" cxnId="{666F3F5F-FB49-4FD8-9863-58EBCABF3532}">
      <dgm:prSet custT="1"/>
      <dgm:spPr>
        <a:ln>
          <a:headEnd type="arrow" w="med" len="med"/>
          <a:tailEnd type="none" w="med" len="med"/>
        </a:ln>
      </dgm:spPr>
      <dgm:t>
        <a:bodyPr/>
        <a:lstStyle/>
        <a:p>
          <a:endParaRPr lang="zh-TW" altLang="en-US" sz="1600" b="1"/>
        </a:p>
      </dgm:t>
    </dgm:pt>
    <dgm:pt modelId="{33AD7A18-F90A-49C1-A3DC-4D8CA194E376}" type="sibTrans" cxnId="{666F3F5F-FB49-4FD8-9863-58EBCABF3532}">
      <dgm:prSet/>
      <dgm:spPr/>
      <dgm:t>
        <a:bodyPr/>
        <a:lstStyle/>
        <a:p>
          <a:endParaRPr lang="zh-TW" altLang="en-US" sz="1600" b="1"/>
        </a:p>
      </dgm:t>
    </dgm:pt>
    <dgm:pt modelId="{64A6788F-B6B1-4E89-957F-30E61DB41807}">
      <dgm:prSet custT="1"/>
      <dgm:spPr>
        <a:solidFill>
          <a:schemeClr val="accent1">
            <a:lumMod val="60000"/>
            <a:lumOff val="40000"/>
          </a:schemeClr>
        </a:solidFill>
      </dgm:spPr>
      <dgm:t>
        <a:bodyPr/>
        <a:lstStyle/>
        <a:p>
          <a:r>
            <a:rPr lang="zh-TW" altLang="en-US" sz="1600" b="1" dirty="0" smtClean="0"/>
            <a:t>自然因素</a:t>
          </a:r>
          <a:endParaRPr lang="zh-TW" altLang="en-US" sz="1600" b="1" dirty="0"/>
        </a:p>
      </dgm:t>
    </dgm:pt>
    <dgm:pt modelId="{DD425F17-F8DB-4801-9D37-1D16D883C7E8}" type="parTrans" cxnId="{4E7B23CB-15BA-4093-A9B3-BBCF25B20E87}">
      <dgm:prSet custT="1"/>
      <dgm:spPr>
        <a:ln>
          <a:headEnd type="arrow" w="med" len="med"/>
          <a:tailEnd type="none" w="med" len="med"/>
        </a:ln>
      </dgm:spPr>
      <dgm:t>
        <a:bodyPr/>
        <a:lstStyle/>
        <a:p>
          <a:endParaRPr lang="zh-TW" altLang="en-US" sz="1600" b="1"/>
        </a:p>
      </dgm:t>
    </dgm:pt>
    <dgm:pt modelId="{19230FF0-51FF-406E-B7CA-A63AB32AF8AA}" type="sibTrans" cxnId="{4E7B23CB-15BA-4093-A9B3-BBCF25B20E87}">
      <dgm:prSet/>
      <dgm:spPr/>
      <dgm:t>
        <a:bodyPr/>
        <a:lstStyle/>
        <a:p>
          <a:endParaRPr lang="zh-TW" altLang="en-US" sz="1600" b="1"/>
        </a:p>
      </dgm:t>
    </dgm:pt>
    <dgm:pt modelId="{FE9F70D8-A6F1-448C-B118-6E5678735980}" type="pres">
      <dgm:prSet presAssocID="{4FD52DDB-3B82-4480-BB9D-0FED1828E7E2}" presName="diagram" presStyleCnt="0">
        <dgm:presLayoutVars>
          <dgm:chPref val="1"/>
          <dgm:dir val="rev"/>
          <dgm:animOne val="branch"/>
          <dgm:animLvl val="lvl"/>
          <dgm:resizeHandles val="exact"/>
        </dgm:presLayoutVars>
      </dgm:prSet>
      <dgm:spPr/>
      <dgm:t>
        <a:bodyPr/>
        <a:lstStyle/>
        <a:p>
          <a:endParaRPr lang="zh-TW" altLang="en-US"/>
        </a:p>
      </dgm:t>
    </dgm:pt>
    <dgm:pt modelId="{21D90531-6652-42BE-87AB-C7FBB262ACB4}" type="pres">
      <dgm:prSet presAssocID="{7158FA2D-FCE9-4756-9A58-08428E25389D}" presName="root1" presStyleCnt="0"/>
      <dgm:spPr/>
    </dgm:pt>
    <dgm:pt modelId="{F3B3A93C-626A-4D1A-A4BD-81335F4815DB}" type="pres">
      <dgm:prSet presAssocID="{7158FA2D-FCE9-4756-9A58-08428E25389D}" presName="LevelOneTextNode" presStyleLbl="node0" presStyleIdx="0" presStyleCnt="1">
        <dgm:presLayoutVars>
          <dgm:chPref val="3"/>
        </dgm:presLayoutVars>
      </dgm:prSet>
      <dgm:spPr/>
      <dgm:t>
        <a:bodyPr/>
        <a:lstStyle/>
        <a:p>
          <a:endParaRPr lang="zh-TW" altLang="en-US"/>
        </a:p>
      </dgm:t>
    </dgm:pt>
    <dgm:pt modelId="{A04E1A00-EFAC-4EE4-8DB8-E0069A6AA898}" type="pres">
      <dgm:prSet presAssocID="{7158FA2D-FCE9-4756-9A58-08428E25389D}" presName="level2hierChild" presStyleCnt="0"/>
      <dgm:spPr/>
    </dgm:pt>
    <dgm:pt modelId="{6598CAF3-D50E-4392-8EC6-005E74B1C126}" type="pres">
      <dgm:prSet presAssocID="{00BF0A49-72D7-44A2-A918-24641D158EAA}" presName="conn2-1" presStyleLbl="parChTrans1D2" presStyleIdx="0" presStyleCnt="2"/>
      <dgm:spPr/>
      <dgm:t>
        <a:bodyPr/>
        <a:lstStyle/>
        <a:p>
          <a:endParaRPr lang="zh-TW" altLang="en-US"/>
        </a:p>
      </dgm:t>
    </dgm:pt>
    <dgm:pt modelId="{DDF7426E-4498-4A94-B97A-58468D281C71}" type="pres">
      <dgm:prSet presAssocID="{00BF0A49-72D7-44A2-A918-24641D158EAA}" presName="connTx" presStyleLbl="parChTrans1D2" presStyleIdx="0" presStyleCnt="2"/>
      <dgm:spPr/>
      <dgm:t>
        <a:bodyPr/>
        <a:lstStyle/>
        <a:p>
          <a:endParaRPr lang="zh-TW" altLang="en-US"/>
        </a:p>
      </dgm:t>
    </dgm:pt>
    <dgm:pt modelId="{7E45DC1F-A00B-4F08-92B1-BAA34D7BA109}" type="pres">
      <dgm:prSet presAssocID="{75B981CD-14C7-4033-9A8E-942FA8407BD2}" presName="root2" presStyleCnt="0"/>
      <dgm:spPr/>
    </dgm:pt>
    <dgm:pt modelId="{0696D5CE-379A-45AC-91D8-AA002656AA30}" type="pres">
      <dgm:prSet presAssocID="{75B981CD-14C7-4033-9A8E-942FA8407BD2}" presName="LevelTwoTextNode" presStyleLbl="node2" presStyleIdx="0" presStyleCnt="2" custLinFactY="-8667" custLinFactNeighborX="1143" custLinFactNeighborY="-100000">
        <dgm:presLayoutVars>
          <dgm:chPref val="3"/>
        </dgm:presLayoutVars>
      </dgm:prSet>
      <dgm:spPr/>
      <dgm:t>
        <a:bodyPr/>
        <a:lstStyle/>
        <a:p>
          <a:endParaRPr lang="zh-TW" altLang="en-US"/>
        </a:p>
      </dgm:t>
    </dgm:pt>
    <dgm:pt modelId="{4BED07AF-05D1-4AD4-AC46-A1AA90FFFC9C}" type="pres">
      <dgm:prSet presAssocID="{75B981CD-14C7-4033-9A8E-942FA8407BD2}" presName="level3hierChild" presStyleCnt="0"/>
      <dgm:spPr/>
    </dgm:pt>
    <dgm:pt modelId="{3F1909F2-BCE3-48F8-9B39-136AC822599E}" type="pres">
      <dgm:prSet presAssocID="{22705953-8A8C-46F3-AD34-05808824BB8E}" presName="conn2-1" presStyleLbl="parChTrans1D3" presStyleIdx="0" presStyleCnt="2"/>
      <dgm:spPr/>
      <dgm:t>
        <a:bodyPr/>
        <a:lstStyle/>
        <a:p>
          <a:endParaRPr lang="zh-TW" altLang="en-US"/>
        </a:p>
      </dgm:t>
    </dgm:pt>
    <dgm:pt modelId="{2FCAC4C1-5DF8-4865-95CB-114EF0F94325}" type="pres">
      <dgm:prSet presAssocID="{22705953-8A8C-46F3-AD34-05808824BB8E}" presName="connTx" presStyleLbl="parChTrans1D3" presStyleIdx="0" presStyleCnt="2"/>
      <dgm:spPr/>
      <dgm:t>
        <a:bodyPr/>
        <a:lstStyle/>
        <a:p>
          <a:endParaRPr lang="zh-TW" altLang="en-US"/>
        </a:p>
      </dgm:t>
    </dgm:pt>
    <dgm:pt modelId="{9C7B74A6-00F5-4145-A72E-C5E4D12B2105}" type="pres">
      <dgm:prSet presAssocID="{4878D58E-29C9-49F9-8328-80BFFD15F8DD}" presName="root2" presStyleCnt="0"/>
      <dgm:spPr/>
    </dgm:pt>
    <dgm:pt modelId="{B3E95900-2854-4154-A875-48114E11BC65}" type="pres">
      <dgm:prSet presAssocID="{4878D58E-29C9-49F9-8328-80BFFD15F8DD}" presName="LevelTwoTextNode" presStyleLbl="node3" presStyleIdx="0" presStyleCnt="2" custLinFactNeighborX="27340" custLinFactNeighborY="-54684">
        <dgm:presLayoutVars>
          <dgm:chPref val="3"/>
        </dgm:presLayoutVars>
      </dgm:prSet>
      <dgm:spPr/>
      <dgm:t>
        <a:bodyPr/>
        <a:lstStyle/>
        <a:p>
          <a:endParaRPr lang="zh-TW" altLang="en-US"/>
        </a:p>
      </dgm:t>
    </dgm:pt>
    <dgm:pt modelId="{34AA0FFF-3450-4454-B2E6-0F7AAB638974}" type="pres">
      <dgm:prSet presAssocID="{4878D58E-29C9-49F9-8328-80BFFD15F8DD}" presName="level3hierChild" presStyleCnt="0"/>
      <dgm:spPr/>
    </dgm:pt>
    <dgm:pt modelId="{38EC2AEC-B3A9-4313-9880-490C8C5A790E}" type="pres">
      <dgm:prSet presAssocID="{1EE8C476-530B-4CED-9854-A18C1A52BE30}" presName="conn2-1" presStyleLbl="parChTrans1D4" presStyleIdx="0" presStyleCnt="9"/>
      <dgm:spPr/>
      <dgm:t>
        <a:bodyPr/>
        <a:lstStyle/>
        <a:p>
          <a:endParaRPr lang="zh-TW" altLang="en-US"/>
        </a:p>
      </dgm:t>
    </dgm:pt>
    <dgm:pt modelId="{E6E1883B-1509-4F61-802F-4AFC164CDA27}" type="pres">
      <dgm:prSet presAssocID="{1EE8C476-530B-4CED-9854-A18C1A52BE30}" presName="connTx" presStyleLbl="parChTrans1D4" presStyleIdx="0" presStyleCnt="9"/>
      <dgm:spPr/>
      <dgm:t>
        <a:bodyPr/>
        <a:lstStyle/>
        <a:p>
          <a:endParaRPr lang="zh-TW" altLang="en-US"/>
        </a:p>
      </dgm:t>
    </dgm:pt>
    <dgm:pt modelId="{4DDB7EFA-CE62-4536-952F-8CCC94ECF13C}" type="pres">
      <dgm:prSet presAssocID="{22944EC2-A7C6-4133-8FE2-3293BFDEC18C}" presName="root2" presStyleCnt="0"/>
      <dgm:spPr/>
    </dgm:pt>
    <dgm:pt modelId="{FDFFA4C1-C0B1-4DD8-86BB-D4870D89FA03}" type="pres">
      <dgm:prSet presAssocID="{22944EC2-A7C6-4133-8FE2-3293BFDEC18C}" presName="LevelTwoTextNode" presStyleLbl="node4" presStyleIdx="0" presStyleCnt="9" custLinFactNeighborX="52799" custLinFactNeighborY="22628">
        <dgm:presLayoutVars>
          <dgm:chPref val="3"/>
        </dgm:presLayoutVars>
      </dgm:prSet>
      <dgm:spPr/>
      <dgm:t>
        <a:bodyPr/>
        <a:lstStyle/>
        <a:p>
          <a:endParaRPr lang="zh-TW" altLang="en-US"/>
        </a:p>
      </dgm:t>
    </dgm:pt>
    <dgm:pt modelId="{DB776470-5611-4492-9FFF-EF84381C9DCF}" type="pres">
      <dgm:prSet presAssocID="{22944EC2-A7C6-4133-8FE2-3293BFDEC18C}" presName="level3hierChild" presStyleCnt="0"/>
      <dgm:spPr/>
    </dgm:pt>
    <dgm:pt modelId="{59D73567-E898-4142-9123-EF10552D642D}" type="pres">
      <dgm:prSet presAssocID="{58686D8A-BA84-4506-9319-D476EAE70D6D}" presName="conn2-1" presStyleLbl="parChTrans1D4" presStyleIdx="1" presStyleCnt="9"/>
      <dgm:spPr/>
      <dgm:t>
        <a:bodyPr/>
        <a:lstStyle/>
        <a:p>
          <a:endParaRPr lang="zh-TW" altLang="en-US"/>
        </a:p>
      </dgm:t>
    </dgm:pt>
    <dgm:pt modelId="{D08311B0-D436-4063-9054-9C204D173DCB}" type="pres">
      <dgm:prSet presAssocID="{58686D8A-BA84-4506-9319-D476EAE70D6D}" presName="connTx" presStyleLbl="parChTrans1D4" presStyleIdx="1" presStyleCnt="9"/>
      <dgm:spPr/>
      <dgm:t>
        <a:bodyPr/>
        <a:lstStyle/>
        <a:p>
          <a:endParaRPr lang="zh-TW" altLang="en-US"/>
        </a:p>
      </dgm:t>
    </dgm:pt>
    <dgm:pt modelId="{C5C376F7-0F20-4AF0-B64E-A00422F75CA8}" type="pres">
      <dgm:prSet presAssocID="{2E7496BF-B95C-40D9-80E5-AF5619846E95}" presName="root2" presStyleCnt="0"/>
      <dgm:spPr/>
    </dgm:pt>
    <dgm:pt modelId="{23C1437B-25A6-4950-AF54-FC0FEC466499}" type="pres">
      <dgm:prSet presAssocID="{2E7496BF-B95C-40D9-80E5-AF5619846E95}" presName="LevelTwoTextNode" presStyleLbl="node4" presStyleIdx="1" presStyleCnt="9" custScaleX="139600" custScaleY="118809" custLinFactNeighborX="935" custLinFactNeighborY="-43382">
        <dgm:presLayoutVars>
          <dgm:chPref val="3"/>
        </dgm:presLayoutVars>
      </dgm:prSet>
      <dgm:spPr/>
      <dgm:t>
        <a:bodyPr/>
        <a:lstStyle/>
        <a:p>
          <a:endParaRPr lang="zh-TW" altLang="en-US"/>
        </a:p>
      </dgm:t>
    </dgm:pt>
    <dgm:pt modelId="{B2545260-E181-4807-9F03-FA9B9B2CCFDC}" type="pres">
      <dgm:prSet presAssocID="{2E7496BF-B95C-40D9-80E5-AF5619846E95}" presName="level3hierChild" presStyleCnt="0"/>
      <dgm:spPr/>
    </dgm:pt>
    <dgm:pt modelId="{7FC900DE-CDB6-42CB-BCF6-E4BF46AF0AD6}" type="pres">
      <dgm:prSet presAssocID="{D71151C8-5522-4DAA-BC3C-3962072C38B4}" presName="conn2-1" presStyleLbl="parChTrans1D4" presStyleIdx="2" presStyleCnt="9"/>
      <dgm:spPr/>
      <dgm:t>
        <a:bodyPr/>
        <a:lstStyle/>
        <a:p>
          <a:endParaRPr lang="zh-TW" altLang="en-US"/>
        </a:p>
      </dgm:t>
    </dgm:pt>
    <dgm:pt modelId="{4CFD5CC8-E73F-4B25-9777-971AF5D952EE}" type="pres">
      <dgm:prSet presAssocID="{D71151C8-5522-4DAA-BC3C-3962072C38B4}" presName="connTx" presStyleLbl="parChTrans1D4" presStyleIdx="2" presStyleCnt="9"/>
      <dgm:spPr/>
      <dgm:t>
        <a:bodyPr/>
        <a:lstStyle/>
        <a:p>
          <a:endParaRPr lang="zh-TW" altLang="en-US"/>
        </a:p>
      </dgm:t>
    </dgm:pt>
    <dgm:pt modelId="{00F6624F-F8CD-49AC-B88F-D87E49137367}" type="pres">
      <dgm:prSet presAssocID="{F05860F1-AF86-4F13-A7AD-8D037E627DB6}" presName="root2" presStyleCnt="0"/>
      <dgm:spPr/>
    </dgm:pt>
    <dgm:pt modelId="{7FD9702D-209F-4B54-82CC-1CAAB4194848}" type="pres">
      <dgm:prSet presAssocID="{F05860F1-AF86-4F13-A7AD-8D037E627DB6}" presName="LevelTwoTextNode" presStyleLbl="node4" presStyleIdx="2" presStyleCnt="9" custLinFactY="69743" custLinFactNeighborX="-48107" custLinFactNeighborY="100000">
        <dgm:presLayoutVars>
          <dgm:chPref val="3"/>
        </dgm:presLayoutVars>
      </dgm:prSet>
      <dgm:spPr/>
      <dgm:t>
        <a:bodyPr/>
        <a:lstStyle/>
        <a:p>
          <a:endParaRPr lang="zh-TW" altLang="en-US"/>
        </a:p>
      </dgm:t>
    </dgm:pt>
    <dgm:pt modelId="{FD87F17F-6525-479B-9D8B-57901BA69ADB}" type="pres">
      <dgm:prSet presAssocID="{F05860F1-AF86-4F13-A7AD-8D037E627DB6}" presName="level3hierChild" presStyleCnt="0"/>
      <dgm:spPr/>
    </dgm:pt>
    <dgm:pt modelId="{6238DE61-2B9C-42C9-9534-9A7969CFE1A4}" type="pres">
      <dgm:prSet presAssocID="{D6CEE07C-2D91-4325-A1B8-7A7CB2FFF16C}" presName="conn2-1" presStyleLbl="parChTrans1D4" presStyleIdx="3" presStyleCnt="9"/>
      <dgm:spPr/>
      <dgm:t>
        <a:bodyPr/>
        <a:lstStyle/>
        <a:p>
          <a:endParaRPr lang="zh-TW" altLang="en-US"/>
        </a:p>
      </dgm:t>
    </dgm:pt>
    <dgm:pt modelId="{C6712059-4D3D-42B5-87D3-0EA855B55B78}" type="pres">
      <dgm:prSet presAssocID="{D6CEE07C-2D91-4325-A1B8-7A7CB2FFF16C}" presName="connTx" presStyleLbl="parChTrans1D4" presStyleIdx="3" presStyleCnt="9"/>
      <dgm:spPr/>
      <dgm:t>
        <a:bodyPr/>
        <a:lstStyle/>
        <a:p>
          <a:endParaRPr lang="zh-TW" altLang="en-US"/>
        </a:p>
      </dgm:t>
    </dgm:pt>
    <dgm:pt modelId="{4E143DFD-C1A4-4357-AE4D-01EDC61ECF65}" type="pres">
      <dgm:prSet presAssocID="{A46F344B-D87A-4E58-B76C-6253D54B17FB}" presName="root2" presStyleCnt="0"/>
      <dgm:spPr/>
    </dgm:pt>
    <dgm:pt modelId="{810A631D-DB7B-4EBF-BED4-2A69445ECB59}" type="pres">
      <dgm:prSet presAssocID="{A46F344B-D87A-4E58-B76C-6253D54B17FB}" presName="LevelTwoTextNode" presStyleLbl="node4" presStyleIdx="3" presStyleCnt="9" custScaleX="99793" custScaleY="154451" custLinFactNeighborX="52799" custLinFactNeighborY="22628">
        <dgm:presLayoutVars>
          <dgm:chPref val="3"/>
        </dgm:presLayoutVars>
      </dgm:prSet>
      <dgm:spPr/>
      <dgm:t>
        <a:bodyPr/>
        <a:lstStyle/>
        <a:p>
          <a:endParaRPr lang="zh-TW" altLang="en-US"/>
        </a:p>
      </dgm:t>
    </dgm:pt>
    <dgm:pt modelId="{80991F07-ABCE-4614-87F0-5BCA64BE9D5A}" type="pres">
      <dgm:prSet presAssocID="{A46F344B-D87A-4E58-B76C-6253D54B17FB}" presName="level3hierChild" presStyleCnt="0"/>
      <dgm:spPr/>
    </dgm:pt>
    <dgm:pt modelId="{698197D3-733B-410D-A302-28D0967489E6}" type="pres">
      <dgm:prSet presAssocID="{C23EAB0E-7CEE-4DD0-9011-4C6187B8F697}" presName="conn2-1" presStyleLbl="parChTrans1D4" presStyleIdx="4" presStyleCnt="9"/>
      <dgm:spPr/>
      <dgm:t>
        <a:bodyPr/>
        <a:lstStyle/>
        <a:p>
          <a:endParaRPr lang="zh-TW" altLang="en-US"/>
        </a:p>
      </dgm:t>
    </dgm:pt>
    <dgm:pt modelId="{E6D88C88-53B3-4647-AA36-0A92511FD919}" type="pres">
      <dgm:prSet presAssocID="{C23EAB0E-7CEE-4DD0-9011-4C6187B8F697}" presName="connTx" presStyleLbl="parChTrans1D4" presStyleIdx="4" presStyleCnt="9"/>
      <dgm:spPr/>
      <dgm:t>
        <a:bodyPr/>
        <a:lstStyle/>
        <a:p>
          <a:endParaRPr lang="zh-TW" altLang="en-US"/>
        </a:p>
      </dgm:t>
    </dgm:pt>
    <dgm:pt modelId="{6F4F1978-2ED9-4478-9D7C-9BA139FC4DD2}" type="pres">
      <dgm:prSet presAssocID="{14E14442-7A9C-428E-81E0-6B1139022044}" presName="root2" presStyleCnt="0"/>
      <dgm:spPr/>
    </dgm:pt>
    <dgm:pt modelId="{163C682B-D065-4E5B-8B19-0A73C27F13BD}" type="pres">
      <dgm:prSet presAssocID="{14E14442-7A9C-428E-81E0-6B1139022044}" presName="LevelTwoTextNode" presStyleLbl="node4" presStyleIdx="4" presStyleCnt="9" custLinFactNeighborX="52799" custLinFactNeighborY="22628">
        <dgm:presLayoutVars>
          <dgm:chPref val="3"/>
        </dgm:presLayoutVars>
      </dgm:prSet>
      <dgm:spPr/>
      <dgm:t>
        <a:bodyPr/>
        <a:lstStyle/>
        <a:p>
          <a:endParaRPr lang="zh-TW" altLang="en-US"/>
        </a:p>
      </dgm:t>
    </dgm:pt>
    <dgm:pt modelId="{01CCA352-190F-42EC-B738-BE32A742D37C}" type="pres">
      <dgm:prSet presAssocID="{14E14442-7A9C-428E-81E0-6B1139022044}" presName="level3hierChild" presStyleCnt="0"/>
      <dgm:spPr/>
    </dgm:pt>
    <dgm:pt modelId="{BC38CC36-8404-4C67-AEE3-D94DEBCB5502}" type="pres">
      <dgm:prSet presAssocID="{FAF57318-67B5-44BC-A118-C9AB6D5C3404}" presName="conn2-1" presStyleLbl="parChTrans1D4" presStyleIdx="5" presStyleCnt="9"/>
      <dgm:spPr/>
      <dgm:t>
        <a:bodyPr/>
        <a:lstStyle/>
        <a:p>
          <a:endParaRPr lang="zh-TW" altLang="en-US"/>
        </a:p>
      </dgm:t>
    </dgm:pt>
    <dgm:pt modelId="{6C10706B-7073-4CBD-8733-4E9B795DE715}" type="pres">
      <dgm:prSet presAssocID="{FAF57318-67B5-44BC-A118-C9AB6D5C3404}" presName="connTx" presStyleLbl="parChTrans1D4" presStyleIdx="5" presStyleCnt="9"/>
      <dgm:spPr/>
      <dgm:t>
        <a:bodyPr/>
        <a:lstStyle/>
        <a:p>
          <a:endParaRPr lang="zh-TW" altLang="en-US"/>
        </a:p>
      </dgm:t>
    </dgm:pt>
    <dgm:pt modelId="{E415C446-93D8-4CB7-BE61-B4A36E6745F6}" type="pres">
      <dgm:prSet presAssocID="{A8A34D30-DDDC-4219-B91A-615802ED86CE}" presName="root2" presStyleCnt="0"/>
      <dgm:spPr/>
    </dgm:pt>
    <dgm:pt modelId="{208E4B42-D57A-45D3-87FB-E1479FF97E36}" type="pres">
      <dgm:prSet presAssocID="{A8A34D30-DDDC-4219-B91A-615802ED86CE}" presName="LevelTwoTextNode" presStyleLbl="node4" presStyleIdx="5" presStyleCnt="9" custLinFactNeighborX="51856" custLinFactNeighborY="20742">
        <dgm:presLayoutVars>
          <dgm:chPref val="3"/>
        </dgm:presLayoutVars>
      </dgm:prSet>
      <dgm:spPr/>
      <dgm:t>
        <a:bodyPr/>
        <a:lstStyle/>
        <a:p>
          <a:endParaRPr lang="zh-TW" altLang="en-US"/>
        </a:p>
      </dgm:t>
    </dgm:pt>
    <dgm:pt modelId="{CFF48FBD-F56F-455B-B0FB-95B00A06B9B3}" type="pres">
      <dgm:prSet presAssocID="{A8A34D30-DDDC-4219-B91A-615802ED86CE}" presName="level3hierChild" presStyleCnt="0"/>
      <dgm:spPr/>
    </dgm:pt>
    <dgm:pt modelId="{531DA9CC-5BA3-47FF-AC5C-AD51F00D7050}" type="pres">
      <dgm:prSet presAssocID="{9A93E5EE-0BFA-4B87-BD00-20871BECB69E}" presName="conn2-1" presStyleLbl="parChTrans1D4" presStyleIdx="6" presStyleCnt="9"/>
      <dgm:spPr/>
      <dgm:t>
        <a:bodyPr/>
        <a:lstStyle/>
        <a:p>
          <a:endParaRPr lang="zh-TW" altLang="en-US"/>
        </a:p>
      </dgm:t>
    </dgm:pt>
    <dgm:pt modelId="{1871C5B1-89BB-4898-BDF5-A335AA6790EC}" type="pres">
      <dgm:prSet presAssocID="{9A93E5EE-0BFA-4B87-BD00-20871BECB69E}" presName="connTx" presStyleLbl="parChTrans1D4" presStyleIdx="6" presStyleCnt="9"/>
      <dgm:spPr/>
      <dgm:t>
        <a:bodyPr/>
        <a:lstStyle/>
        <a:p>
          <a:endParaRPr lang="zh-TW" altLang="en-US"/>
        </a:p>
      </dgm:t>
    </dgm:pt>
    <dgm:pt modelId="{BA2E59BC-27F9-4DE7-87EF-0D648F897201}" type="pres">
      <dgm:prSet presAssocID="{6DCD8496-8184-497C-A48B-7C99C6A56B3A}" presName="root2" presStyleCnt="0"/>
      <dgm:spPr/>
    </dgm:pt>
    <dgm:pt modelId="{2147A26E-199F-47A5-8137-CEC0C8493828}" type="pres">
      <dgm:prSet presAssocID="{6DCD8496-8184-497C-A48B-7C99C6A56B3A}" presName="LevelTwoTextNode" presStyleLbl="node4" presStyleIdx="6" presStyleCnt="9" custScaleY="154451" custLinFactNeighborX="52799" custLinFactNeighborY="22628">
        <dgm:presLayoutVars>
          <dgm:chPref val="3"/>
        </dgm:presLayoutVars>
      </dgm:prSet>
      <dgm:spPr/>
      <dgm:t>
        <a:bodyPr/>
        <a:lstStyle/>
        <a:p>
          <a:endParaRPr lang="zh-TW" altLang="en-US"/>
        </a:p>
      </dgm:t>
    </dgm:pt>
    <dgm:pt modelId="{D8067783-AA47-4E6C-BC09-31E5EC6C54FA}" type="pres">
      <dgm:prSet presAssocID="{6DCD8496-8184-497C-A48B-7C99C6A56B3A}" presName="level3hierChild" presStyleCnt="0"/>
      <dgm:spPr/>
    </dgm:pt>
    <dgm:pt modelId="{DE63B80C-3BF0-4F45-ABC9-0BE486EE9D63}" type="pres">
      <dgm:prSet presAssocID="{D1C59448-6C86-4154-AFE0-36093983D9F0}" presName="conn2-1" presStyleLbl="parChTrans1D4" presStyleIdx="7" presStyleCnt="9"/>
      <dgm:spPr/>
      <dgm:t>
        <a:bodyPr/>
        <a:lstStyle/>
        <a:p>
          <a:endParaRPr lang="zh-TW" altLang="en-US"/>
        </a:p>
      </dgm:t>
    </dgm:pt>
    <dgm:pt modelId="{1AE8F2DC-64E3-4FC3-821C-5C335E2F42A6}" type="pres">
      <dgm:prSet presAssocID="{D1C59448-6C86-4154-AFE0-36093983D9F0}" presName="connTx" presStyleLbl="parChTrans1D4" presStyleIdx="7" presStyleCnt="9"/>
      <dgm:spPr/>
      <dgm:t>
        <a:bodyPr/>
        <a:lstStyle/>
        <a:p>
          <a:endParaRPr lang="zh-TW" altLang="en-US"/>
        </a:p>
      </dgm:t>
    </dgm:pt>
    <dgm:pt modelId="{32FC8566-A3D3-43DE-99AD-5DE38CCA9B3B}" type="pres">
      <dgm:prSet presAssocID="{41E95487-30E3-4DED-BA1A-561E3AE48215}" presName="root2" presStyleCnt="0"/>
      <dgm:spPr/>
    </dgm:pt>
    <dgm:pt modelId="{7E8FC2F9-AB4D-4248-BFF8-67ED4B8505E4}" type="pres">
      <dgm:prSet presAssocID="{41E95487-30E3-4DED-BA1A-561E3AE48215}" presName="LevelTwoTextNode" presStyleLbl="node4" presStyleIdx="7" presStyleCnt="9" custLinFactNeighborX="52799" custLinFactNeighborY="22628">
        <dgm:presLayoutVars>
          <dgm:chPref val="3"/>
        </dgm:presLayoutVars>
      </dgm:prSet>
      <dgm:spPr/>
      <dgm:t>
        <a:bodyPr/>
        <a:lstStyle/>
        <a:p>
          <a:endParaRPr lang="zh-TW" altLang="en-US"/>
        </a:p>
      </dgm:t>
    </dgm:pt>
    <dgm:pt modelId="{4B000B45-D29B-4913-8960-99992DA71FA7}" type="pres">
      <dgm:prSet presAssocID="{41E95487-30E3-4DED-BA1A-561E3AE48215}" presName="level3hierChild" presStyleCnt="0"/>
      <dgm:spPr/>
    </dgm:pt>
    <dgm:pt modelId="{1EA834A5-CEDE-4E41-BD09-4524FF739E13}" type="pres">
      <dgm:prSet presAssocID="{ABE77674-EE83-4FD1-BAD9-DE59845B72E9}" presName="conn2-1" presStyleLbl="parChTrans1D4" presStyleIdx="8" presStyleCnt="9"/>
      <dgm:spPr/>
      <dgm:t>
        <a:bodyPr/>
        <a:lstStyle/>
        <a:p>
          <a:endParaRPr lang="zh-TW" altLang="en-US"/>
        </a:p>
      </dgm:t>
    </dgm:pt>
    <dgm:pt modelId="{E9FCED1B-4373-465F-9ABE-373B1893822F}" type="pres">
      <dgm:prSet presAssocID="{ABE77674-EE83-4FD1-BAD9-DE59845B72E9}" presName="connTx" presStyleLbl="parChTrans1D4" presStyleIdx="8" presStyleCnt="9"/>
      <dgm:spPr/>
      <dgm:t>
        <a:bodyPr/>
        <a:lstStyle/>
        <a:p>
          <a:endParaRPr lang="zh-TW" altLang="en-US"/>
        </a:p>
      </dgm:t>
    </dgm:pt>
    <dgm:pt modelId="{1141F63D-86A5-4970-A2F2-15388820DE2F}" type="pres">
      <dgm:prSet presAssocID="{92620D80-74CD-4A4C-BB5F-199ACC2CD219}" presName="root2" presStyleCnt="0"/>
      <dgm:spPr/>
    </dgm:pt>
    <dgm:pt modelId="{B91D9A2A-3CEF-4C17-8047-CEF465364D38}" type="pres">
      <dgm:prSet presAssocID="{92620D80-74CD-4A4C-BB5F-199ACC2CD219}" presName="LevelTwoTextNode" presStyleLbl="node4" presStyleIdx="8" presStyleCnt="9" custLinFactY="-50893" custLinFactNeighborX="51856" custLinFactNeighborY="-100000">
        <dgm:presLayoutVars>
          <dgm:chPref val="3"/>
        </dgm:presLayoutVars>
      </dgm:prSet>
      <dgm:spPr/>
      <dgm:t>
        <a:bodyPr/>
        <a:lstStyle/>
        <a:p>
          <a:endParaRPr lang="zh-TW" altLang="en-US"/>
        </a:p>
      </dgm:t>
    </dgm:pt>
    <dgm:pt modelId="{B391E9D5-F3DE-4FEA-B325-1589737A08F4}" type="pres">
      <dgm:prSet presAssocID="{92620D80-74CD-4A4C-BB5F-199ACC2CD219}" presName="level3hierChild" presStyleCnt="0"/>
      <dgm:spPr/>
    </dgm:pt>
    <dgm:pt modelId="{000A7F9A-6FEB-4F2C-A91E-9F0E22AE4369}" type="pres">
      <dgm:prSet presAssocID="{76E24C0C-44B9-467B-864C-C34B85D51A64}" presName="conn2-1" presStyleLbl="parChTrans1D2" presStyleIdx="1" presStyleCnt="2"/>
      <dgm:spPr/>
      <dgm:t>
        <a:bodyPr/>
        <a:lstStyle/>
        <a:p>
          <a:endParaRPr lang="zh-TW" altLang="en-US"/>
        </a:p>
      </dgm:t>
    </dgm:pt>
    <dgm:pt modelId="{B0EADFC1-C574-44BF-91A4-B943A801F5AE}" type="pres">
      <dgm:prSet presAssocID="{76E24C0C-44B9-467B-864C-C34B85D51A64}" presName="connTx" presStyleLbl="parChTrans1D2" presStyleIdx="1" presStyleCnt="2"/>
      <dgm:spPr/>
      <dgm:t>
        <a:bodyPr/>
        <a:lstStyle/>
        <a:p>
          <a:endParaRPr lang="zh-TW" altLang="en-US"/>
        </a:p>
      </dgm:t>
    </dgm:pt>
    <dgm:pt modelId="{F193B9D9-5D57-4724-976C-6A65F9F02003}" type="pres">
      <dgm:prSet presAssocID="{25287E74-7C25-4E8B-A2FE-49FFB94865EC}" presName="root2" presStyleCnt="0"/>
      <dgm:spPr/>
    </dgm:pt>
    <dgm:pt modelId="{B7B9C14A-633E-4C36-9236-C62AD824C519}" type="pres">
      <dgm:prSet presAssocID="{25287E74-7C25-4E8B-A2FE-49FFB94865EC}" presName="LevelTwoTextNode" presStyleLbl="node2" presStyleIdx="1" presStyleCnt="2" custScaleX="213856" custScaleY="148511" custLinFactNeighborX="13576" custLinFactNeighborY="68260">
        <dgm:presLayoutVars>
          <dgm:chPref val="3"/>
        </dgm:presLayoutVars>
      </dgm:prSet>
      <dgm:spPr/>
      <dgm:t>
        <a:bodyPr/>
        <a:lstStyle/>
        <a:p>
          <a:endParaRPr lang="zh-TW" altLang="en-US"/>
        </a:p>
      </dgm:t>
    </dgm:pt>
    <dgm:pt modelId="{E8E457EB-0C35-4FFF-B29F-9EC0DED7ECFE}" type="pres">
      <dgm:prSet presAssocID="{25287E74-7C25-4E8B-A2FE-49FFB94865EC}" presName="level3hierChild" presStyleCnt="0"/>
      <dgm:spPr/>
    </dgm:pt>
    <dgm:pt modelId="{965C6E45-EB66-468B-B3E6-1E471777FFC6}" type="pres">
      <dgm:prSet presAssocID="{DD425F17-F8DB-4801-9D37-1D16D883C7E8}" presName="conn2-1" presStyleLbl="parChTrans1D3" presStyleIdx="1" presStyleCnt="2"/>
      <dgm:spPr/>
      <dgm:t>
        <a:bodyPr/>
        <a:lstStyle/>
        <a:p>
          <a:endParaRPr lang="zh-TW" altLang="en-US"/>
        </a:p>
      </dgm:t>
    </dgm:pt>
    <dgm:pt modelId="{5D1B363E-C090-4134-AEDF-2AA6B39B31EF}" type="pres">
      <dgm:prSet presAssocID="{DD425F17-F8DB-4801-9D37-1D16D883C7E8}" presName="connTx" presStyleLbl="parChTrans1D3" presStyleIdx="1" presStyleCnt="2"/>
      <dgm:spPr/>
      <dgm:t>
        <a:bodyPr/>
        <a:lstStyle/>
        <a:p>
          <a:endParaRPr lang="zh-TW" altLang="en-US"/>
        </a:p>
      </dgm:t>
    </dgm:pt>
    <dgm:pt modelId="{7A2520AD-BF44-4D95-AE36-E1D39F1D31CF}" type="pres">
      <dgm:prSet presAssocID="{64A6788F-B6B1-4E89-957F-30E61DB41807}" presName="root2" presStyleCnt="0"/>
      <dgm:spPr/>
    </dgm:pt>
    <dgm:pt modelId="{B58945DF-DC94-48D2-8B4F-AB8AC59876BC}" type="pres">
      <dgm:prSet presAssocID="{64A6788F-B6B1-4E89-957F-30E61DB41807}" presName="LevelTwoTextNode" presStyleLbl="node3" presStyleIdx="1" presStyleCnt="2" custLinFactNeighborX="21685" custLinFactNeighborY="67889">
        <dgm:presLayoutVars>
          <dgm:chPref val="3"/>
        </dgm:presLayoutVars>
      </dgm:prSet>
      <dgm:spPr/>
      <dgm:t>
        <a:bodyPr/>
        <a:lstStyle/>
        <a:p>
          <a:endParaRPr lang="zh-TW" altLang="en-US"/>
        </a:p>
      </dgm:t>
    </dgm:pt>
    <dgm:pt modelId="{500359C2-02CE-46CB-8021-A38904E34A0A}" type="pres">
      <dgm:prSet presAssocID="{64A6788F-B6B1-4E89-957F-30E61DB41807}" presName="level3hierChild" presStyleCnt="0"/>
      <dgm:spPr/>
    </dgm:pt>
  </dgm:ptLst>
  <dgm:cxnLst>
    <dgm:cxn modelId="{A50D60F2-A572-4CEE-8706-D8346E701C32}" srcId="{A46F344B-D87A-4E58-B76C-6253D54B17FB}" destId="{14E14442-7A9C-428E-81E0-6B1139022044}" srcOrd="0" destOrd="0" parTransId="{C23EAB0E-7CEE-4DD0-9011-4C6187B8F697}" sibTransId="{1A979DF7-11DF-4F1B-9643-F55F7CDA19B7}"/>
    <dgm:cxn modelId="{67FA11F5-CC6C-4E7F-9265-75DAEA530100}" srcId="{22944EC2-A7C6-4133-8FE2-3293BFDEC18C}" destId="{2E7496BF-B95C-40D9-80E5-AF5619846E95}" srcOrd="0" destOrd="0" parTransId="{58686D8A-BA84-4506-9319-D476EAE70D6D}" sibTransId="{1653CC2D-0FD6-48B0-9BF2-F3658DEA143E}"/>
    <dgm:cxn modelId="{7B7B37A3-E0B7-4808-9396-294E8CC374FD}" type="presOf" srcId="{ABE77674-EE83-4FD1-BAD9-DE59845B72E9}" destId="{E9FCED1B-4373-465F-9ABE-373B1893822F}" srcOrd="1" destOrd="0" presId="urn:microsoft.com/office/officeart/2005/8/layout/hierarchy2"/>
    <dgm:cxn modelId="{D73B311B-4EB6-481E-9CD3-DB694AB26FFD}" type="presOf" srcId="{DD425F17-F8DB-4801-9D37-1D16D883C7E8}" destId="{5D1B363E-C090-4134-AEDF-2AA6B39B31EF}" srcOrd="1" destOrd="0" presId="urn:microsoft.com/office/officeart/2005/8/layout/hierarchy2"/>
    <dgm:cxn modelId="{3AF7BF2D-4652-4904-BCBC-6B87CBCD1C53}" type="presOf" srcId="{58686D8A-BA84-4506-9319-D476EAE70D6D}" destId="{59D73567-E898-4142-9123-EF10552D642D}" srcOrd="0" destOrd="0" presId="urn:microsoft.com/office/officeart/2005/8/layout/hierarchy2"/>
    <dgm:cxn modelId="{762D98FF-9A0E-4D03-B9E1-078A3F49106F}" type="presOf" srcId="{41E95487-30E3-4DED-BA1A-561E3AE48215}" destId="{7E8FC2F9-AB4D-4248-BFF8-67ED4B8505E4}" srcOrd="0" destOrd="0" presId="urn:microsoft.com/office/officeart/2005/8/layout/hierarchy2"/>
    <dgm:cxn modelId="{33618B21-F9FF-48E6-94C8-ADAC09B08713}" srcId="{22944EC2-A7C6-4133-8FE2-3293BFDEC18C}" destId="{A46F344B-D87A-4E58-B76C-6253D54B17FB}" srcOrd="1" destOrd="0" parTransId="{D6CEE07C-2D91-4325-A1B8-7A7CB2FFF16C}" sibTransId="{EC52B79E-0317-4C6A-92DE-17D0152F9833}"/>
    <dgm:cxn modelId="{F7FB0575-987A-499E-AAC2-11E93483B0D1}" srcId="{6DCD8496-8184-497C-A48B-7C99C6A56B3A}" destId="{41E95487-30E3-4DED-BA1A-561E3AE48215}" srcOrd="0" destOrd="0" parTransId="{D1C59448-6C86-4154-AFE0-36093983D9F0}" sibTransId="{0C25C732-022D-4C08-969A-42D8AA26975C}"/>
    <dgm:cxn modelId="{91682B1A-0F14-4E8E-BC39-7DEF54D03AE2}" type="presOf" srcId="{1EE8C476-530B-4CED-9854-A18C1A52BE30}" destId="{E6E1883B-1509-4F61-802F-4AFC164CDA27}" srcOrd="1" destOrd="0" presId="urn:microsoft.com/office/officeart/2005/8/layout/hierarchy2"/>
    <dgm:cxn modelId="{22C8B07A-6C19-4530-91AD-AACF61613574}" type="presOf" srcId="{1EE8C476-530B-4CED-9854-A18C1A52BE30}" destId="{38EC2AEC-B3A9-4313-9880-490C8C5A790E}" srcOrd="0" destOrd="0" presId="urn:microsoft.com/office/officeart/2005/8/layout/hierarchy2"/>
    <dgm:cxn modelId="{3A06F6C9-C8C7-45A8-97C9-82D5338141E4}" srcId="{4878D58E-29C9-49F9-8328-80BFFD15F8DD}" destId="{22944EC2-A7C6-4133-8FE2-3293BFDEC18C}" srcOrd="0" destOrd="0" parTransId="{1EE8C476-530B-4CED-9854-A18C1A52BE30}" sibTransId="{8975B27B-0CB8-4EE1-A319-DA36C58CABBC}"/>
    <dgm:cxn modelId="{1A0B8A83-884B-4444-B029-0D2F5D5ADA91}" srcId="{22944EC2-A7C6-4133-8FE2-3293BFDEC18C}" destId="{6DCD8496-8184-497C-A48B-7C99C6A56B3A}" srcOrd="2" destOrd="0" parTransId="{9A93E5EE-0BFA-4B87-BD00-20871BECB69E}" sibTransId="{E1BA66F3-3AF8-47CD-9A78-5F9329938BE4}"/>
    <dgm:cxn modelId="{1DC7885C-0ACA-44E2-8DD2-29D4702241C8}" type="presOf" srcId="{D71151C8-5522-4DAA-BC3C-3962072C38B4}" destId="{7FC900DE-CDB6-42CB-BCF6-E4BF46AF0AD6}" srcOrd="0" destOrd="0" presId="urn:microsoft.com/office/officeart/2005/8/layout/hierarchy2"/>
    <dgm:cxn modelId="{5091DA3A-6AFD-445A-AC3E-191E6E57635B}" type="presOf" srcId="{4878D58E-29C9-49F9-8328-80BFFD15F8DD}" destId="{B3E95900-2854-4154-A875-48114E11BC65}" srcOrd="0" destOrd="0" presId="urn:microsoft.com/office/officeart/2005/8/layout/hierarchy2"/>
    <dgm:cxn modelId="{F08F69E0-2DC2-4345-AB97-BCB93CA70437}" type="presOf" srcId="{F05860F1-AF86-4F13-A7AD-8D037E627DB6}" destId="{7FD9702D-209F-4B54-82CC-1CAAB4194848}" srcOrd="0" destOrd="0" presId="urn:microsoft.com/office/officeart/2005/8/layout/hierarchy2"/>
    <dgm:cxn modelId="{8DAB2D59-35BE-4114-9BF3-6463DB3277EE}" type="presOf" srcId="{C23EAB0E-7CEE-4DD0-9011-4C6187B8F697}" destId="{698197D3-733B-410D-A302-28D0967489E6}" srcOrd="0" destOrd="0" presId="urn:microsoft.com/office/officeart/2005/8/layout/hierarchy2"/>
    <dgm:cxn modelId="{4E106CDF-E649-498B-BB45-7F730C78B86B}" srcId="{2E7496BF-B95C-40D9-80E5-AF5619846E95}" destId="{F05860F1-AF86-4F13-A7AD-8D037E627DB6}" srcOrd="0" destOrd="0" parTransId="{D71151C8-5522-4DAA-BC3C-3962072C38B4}" sibTransId="{8DDFB7FB-D7ED-4DFE-820F-C9FA495E88CD}"/>
    <dgm:cxn modelId="{910AF34C-1A11-448C-A582-712378207738}" type="presOf" srcId="{00BF0A49-72D7-44A2-A918-24641D158EAA}" destId="{DDF7426E-4498-4A94-B97A-58468D281C71}" srcOrd="1" destOrd="0" presId="urn:microsoft.com/office/officeart/2005/8/layout/hierarchy2"/>
    <dgm:cxn modelId="{6172D868-B3E8-48A8-AA78-CD63B2831E70}" srcId="{7158FA2D-FCE9-4756-9A58-08428E25389D}" destId="{75B981CD-14C7-4033-9A8E-942FA8407BD2}" srcOrd="0" destOrd="0" parTransId="{00BF0A49-72D7-44A2-A918-24641D158EAA}" sibTransId="{D36570B5-D76A-458C-B79A-3B263862ABCB}"/>
    <dgm:cxn modelId="{0DC54B46-3BD2-422E-9293-B1EF4326EBA5}" type="presOf" srcId="{22705953-8A8C-46F3-AD34-05808824BB8E}" destId="{2FCAC4C1-5DF8-4865-95CB-114EF0F94325}" srcOrd="1" destOrd="0" presId="urn:microsoft.com/office/officeart/2005/8/layout/hierarchy2"/>
    <dgm:cxn modelId="{9BA67B9B-E5D1-41C0-A780-3065BF13ACBD}" type="presOf" srcId="{00BF0A49-72D7-44A2-A918-24641D158EAA}" destId="{6598CAF3-D50E-4392-8EC6-005E74B1C126}" srcOrd="0" destOrd="0" presId="urn:microsoft.com/office/officeart/2005/8/layout/hierarchy2"/>
    <dgm:cxn modelId="{6AB07B0B-CBE5-4053-AC41-47CE5CDD76B5}" type="presOf" srcId="{76E24C0C-44B9-467B-864C-C34B85D51A64}" destId="{000A7F9A-6FEB-4F2C-A91E-9F0E22AE4369}" srcOrd="0" destOrd="0" presId="urn:microsoft.com/office/officeart/2005/8/layout/hierarchy2"/>
    <dgm:cxn modelId="{5B1C8B8A-0714-44DC-9A47-639CCF1AB716}" type="presOf" srcId="{58686D8A-BA84-4506-9319-D476EAE70D6D}" destId="{D08311B0-D436-4063-9054-9C204D173DCB}" srcOrd="1" destOrd="0" presId="urn:microsoft.com/office/officeart/2005/8/layout/hierarchy2"/>
    <dgm:cxn modelId="{C1D63834-1539-43E5-BFA8-1706DFCACB05}" type="presOf" srcId="{D6CEE07C-2D91-4325-A1B8-7A7CB2FFF16C}" destId="{C6712059-4D3D-42B5-87D3-0EA855B55B78}" srcOrd="1" destOrd="0" presId="urn:microsoft.com/office/officeart/2005/8/layout/hierarchy2"/>
    <dgm:cxn modelId="{BF0978CD-BA5D-4478-A764-8DC95691105A}" type="presOf" srcId="{75B981CD-14C7-4033-9A8E-942FA8407BD2}" destId="{0696D5CE-379A-45AC-91D8-AA002656AA30}" srcOrd="0" destOrd="0" presId="urn:microsoft.com/office/officeart/2005/8/layout/hierarchy2"/>
    <dgm:cxn modelId="{82DF51DF-CCC9-4F0E-9641-27FEC8DD4D96}" type="presOf" srcId="{DD425F17-F8DB-4801-9D37-1D16D883C7E8}" destId="{965C6E45-EB66-468B-B3E6-1E471777FFC6}" srcOrd="0" destOrd="0" presId="urn:microsoft.com/office/officeart/2005/8/layout/hierarchy2"/>
    <dgm:cxn modelId="{81A7A811-3E0A-4DAB-84EA-18F776859AE6}" type="presOf" srcId="{76E24C0C-44B9-467B-864C-C34B85D51A64}" destId="{B0EADFC1-C574-44BF-91A4-B943A801F5AE}" srcOrd="1" destOrd="0" presId="urn:microsoft.com/office/officeart/2005/8/layout/hierarchy2"/>
    <dgm:cxn modelId="{C858FC0B-BB67-41F2-BDF3-C1C6E7120029}" type="presOf" srcId="{64A6788F-B6B1-4E89-957F-30E61DB41807}" destId="{B58945DF-DC94-48D2-8B4F-AB8AC59876BC}" srcOrd="0" destOrd="0" presId="urn:microsoft.com/office/officeart/2005/8/layout/hierarchy2"/>
    <dgm:cxn modelId="{8D194650-83DF-4573-ADB5-9692BAF7F45E}" type="presOf" srcId="{25287E74-7C25-4E8B-A2FE-49FFB94865EC}" destId="{B7B9C14A-633E-4C36-9236-C62AD824C519}" srcOrd="0" destOrd="0" presId="urn:microsoft.com/office/officeart/2005/8/layout/hierarchy2"/>
    <dgm:cxn modelId="{E32BA13F-4922-4A04-A42E-515E046AAF4C}" type="presOf" srcId="{7158FA2D-FCE9-4756-9A58-08428E25389D}" destId="{F3B3A93C-626A-4D1A-A4BD-81335F4815DB}" srcOrd="0" destOrd="0" presId="urn:microsoft.com/office/officeart/2005/8/layout/hierarchy2"/>
    <dgm:cxn modelId="{68B8D70A-1AD6-4029-B5A7-D5DE1B336044}" type="presOf" srcId="{14E14442-7A9C-428E-81E0-6B1139022044}" destId="{163C682B-D065-4E5B-8B19-0A73C27F13BD}" srcOrd="0" destOrd="0" presId="urn:microsoft.com/office/officeart/2005/8/layout/hierarchy2"/>
    <dgm:cxn modelId="{C3921B72-827D-4313-8FEF-1FF1FAA28CFA}" type="presOf" srcId="{ABE77674-EE83-4FD1-BAD9-DE59845B72E9}" destId="{1EA834A5-CEDE-4E41-BD09-4524FF739E13}" srcOrd="0" destOrd="0" presId="urn:microsoft.com/office/officeart/2005/8/layout/hierarchy2"/>
    <dgm:cxn modelId="{6B88CCB6-BD2A-400E-A619-D57121512687}" type="presOf" srcId="{22705953-8A8C-46F3-AD34-05808824BB8E}" destId="{3F1909F2-BCE3-48F8-9B39-136AC822599E}" srcOrd="0" destOrd="0" presId="urn:microsoft.com/office/officeart/2005/8/layout/hierarchy2"/>
    <dgm:cxn modelId="{5F7E0CEE-EEF0-422C-A50C-A09122129954}" srcId="{7158FA2D-FCE9-4756-9A58-08428E25389D}" destId="{25287E74-7C25-4E8B-A2FE-49FFB94865EC}" srcOrd="1" destOrd="0" parTransId="{76E24C0C-44B9-467B-864C-C34B85D51A64}" sibTransId="{5E44858C-2A2B-4918-AA9B-F3C3E90A0987}"/>
    <dgm:cxn modelId="{666F3F5F-FB49-4FD8-9863-58EBCABF3532}" srcId="{41E95487-30E3-4DED-BA1A-561E3AE48215}" destId="{92620D80-74CD-4A4C-BB5F-199ACC2CD219}" srcOrd="0" destOrd="0" parTransId="{ABE77674-EE83-4FD1-BAD9-DE59845B72E9}" sibTransId="{33AD7A18-F90A-49C1-A3DC-4D8CA194E376}"/>
    <dgm:cxn modelId="{47EFDD1C-E7AF-4C15-A070-67B9A41C0C51}" type="presOf" srcId="{6DCD8496-8184-497C-A48B-7C99C6A56B3A}" destId="{2147A26E-199F-47A5-8137-CEC0C8493828}" srcOrd="0" destOrd="0" presId="urn:microsoft.com/office/officeart/2005/8/layout/hierarchy2"/>
    <dgm:cxn modelId="{4E7B23CB-15BA-4093-A9B3-BBCF25B20E87}" srcId="{25287E74-7C25-4E8B-A2FE-49FFB94865EC}" destId="{64A6788F-B6B1-4E89-957F-30E61DB41807}" srcOrd="0" destOrd="0" parTransId="{DD425F17-F8DB-4801-9D37-1D16D883C7E8}" sibTransId="{19230FF0-51FF-406E-B7CA-A63AB32AF8AA}"/>
    <dgm:cxn modelId="{D729C3FB-ABB1-4C57-AC60-0FFAE046B408}" type="presOf" srcId="{9A93E5EE-0BFA-4B87-BD00-20871BECB69E}" destId="{1871C5B1-89BB-4898-BDF5-A335AA6790EC}" srcOrd="1" destOrd="0" presId="urn:microsoft.com/office/officeart/2005/8/layout/hierarchy2"/>
    <dgm:cxn modelId="{A1D83811-CB9F-4173-9A26-F9179F8F33C0}" type="presOf" srcId="{D71151C8-5522-4DAA-BC3C-3962072C38B4}" destId="{4CFD5CC8-E73F-4B25-9777-971AF5D952EE}" srcOrd="1" destOrd="0" presId="urn:microsoft.com/office/officeart/2005/8/layout/hierarchy2"/>
    <dgm:cxn modelId="{A8B14C00-01DF-4656-B659-EC8E18C23AF1}" type="presOf" srcId="{2E7496BF-B95C-40D9-80E5-AF5619846E95}" destId="{23C1437B-25A6-4950-AF54-FC0FEC466499}" srcOrd="0" destOrd="0" presId="urn:microsoft.com/office/officeart/2005/8/layout/hierarchy2"/>
    <dgm:cxn modelId="{7CB4E446-BE84-437C-9FC5-0685D86CB806}" srcId="{75B981CD-14C7-4033-9A8E-942FA8407BD2}" destId="{4878D58E-29C9-49F9-8328-80BFFD15F8DD}" srcOrd="0" destOrd="0" parTransId="{22705953-8A8C-46F3-AD34-05808824BB8E}" sibTransId="{00A77EF7-982C-41D2-B594-A20B02F3823D}"/>
    <dgm:cxn modelId="{5E2692A4-B8D9-4683-9A84-AB61DD0B5B76}" type="presOf" srcId="{D6CEE07C-2D91-4325-A1B8-7A7CB2FFF16C}" destId="{6238DE61-2B9C-42C9-9534-9A7969CFE1A4}" srcOrd="0" destOrd="0" presId="urn:microsoft.com/office/officeart/2005/8/layout/hierarchy2"/>
    <dgm:cxn modelId="{7609C13F-C9F8-4858-9E69-6AEDAAF2C28D}" type="presOf" srcId="{22944EC2-A7C6-4133-8FE2-3293BFDEC18C}" destId="{FDFFA4C1-C0B1-4DD8-86BB-D4870D89FA03}" srcOrd="0" destOrd="0" presId="urn:microsoft.com/office/officeart/2005/8/layout/hierarchy2"/>
    <dgm:cxn modelId="{86EA3716-A0A2-42A6-BCA7-626540250D29}" type="presOf" srcId="{FAF57318-67B5-44BC-A118-C9AB6D5C3404}" destId="{6C10706B-7073-4CBD-8733-4E9B795DE715}" srcOrd="1" destOrd="0" presId="urn:microsoft.com/office/officeart/2005/8/layout/hierarchy2"/>
    <dgm:cxn modelId="{A2D90DF7-F81A-4299-A828-FC6549DC8BF0}" type="presOf" srcId="{4FD52DDB-3B82-4480-BB9D-0FED1828E7E2}" destId="{FE9F70D8-A6F1-448C-B118-6E5678735980}" srcOrd="0" destOrd="0" presId="urn:microsoft.com/office/officeart/2005/8/layout/hierarchy2"/>
    <dgm:cxn modelId="{3EB3CB0F-9267-43FC-921C-D8AE8A338E4C}" type="presOf" srcId="{FAF57318-67B5-44BC-A118-C9AB6D5C3404}" destId="{BC38CC36-8404-4C67-AEE3-D94DEBCB5502}" srcOrd="0" destOrd="0" presId="urn:microsoft.com/office/officeart/2005/8/layout/hierarchy2"/>
    <dgm:cxn modelId="{8B1293A7-34B1-4151-A524-18E68668FF24}" type="presOf" srcId="{A46F344B-D87A-4E58-B76C-6253D54B17FB}" destId="{810A631D-DB7B-4EBF-BED4-2A69445ECB59}" srcOrd="0" destOrd="0" presId="urn:microsoft.com/office/officeart/2005/8/layout/hierarchy2"/>
    <dgm:cxn modelId="{7D12823F-3650-4AAF-92C2-6240CE36B4F9}" type="presOf" srcId="{C23EAB0E-7CEE-4DD0-9011-4C6187B8F697}" destId="{E6D88C88-53B3-4647-AA36-0A92511FD919}" srcOrd="1" destOrd="0" presId="urn:microsoft.com/office/officeart/2005/8/layout/hierarchy2"/>
    <dgm:cxn modelId="{DD7336DF-800A-47CF-9F5C-8DC3F541BE66}" type="presOf" srcId="{92620D80-74CD-4A4C-BB5F-199ACC2CD219}" destId="{B91D9A2A-3CEF-4C17-8047-CEF465364D38}" srcOrd="0" destOrd="0" presId="urn:microsoft.com/office/officeart/2005/8/layout/hierarchy2"/>
    <dgm:cxn modelId="{1D8D7957-F1FA-43E8-A6B3-5AA4B7E619EC}" type="presOf" srcId="{D1C59448-6C86-4154-AFE0-36093983D9F0}" destId="{1AE8F2DC-64E3-4FC3-821C-5C335E2F42A6}" srcOrd="1" destOrd="0" presId="urn:microsoft.com/office/officeart/2005/8/layout/hierarchy2"/>
    <dgm:cxn modelId="{9B6FD447-11C8-4CEA-9AB8-71FA39322348}" srcId="{14E14442-7A9C-428E-81E0-6B1139022044}" destId="{A8A34D30-DDDC-4219-B91A-615802ED86CE}" srcOrd="0" destOrd="0" parTransId="{FAF57318-67B5-44BC-A118-C9AB6D5C3404}" sibTransId="{FA4B4B3D-B064-4E8F-AE9C-1503A8B1A33F}"/>
    <dgm:cxn modelId="{3C7FC02D-E9D2-40AD-BD11-89C50F5CDA55}" srcId="{4FD52DDB-3B82-4480-BB9D-0FED1828E7E2}" destId="{7158FA2D-FCE9-4756-9A58-08428E25389D}" srcOrd="0" destOrd="0" parTransId="{EBFEE2E4-F5DD-4696-B23C-71070A356038}" sibTransId="{488E85E5-196F-40D6-81CF-BD06C9FB78DB}"/>
    <dgm:cxn modelId="{5C72C7A9-6E3F-41B9-A25B-38A51F99469C}" type="presOf" srcId="{D1C59448-6C86-4154-AFE0-36093983D9F0}" destId="{DE63B80C-3BF0-4F45-ABC9-0BE486EE9D63}" srcOrd="0" destOrd="0" presId="urn:microsoft.com/office/officeart/2005/8/layout/hierarchy2"/>
    <dgm:cxn modelId="{8148583F-808F-458A-A2DC-FEFE3095F013}" type="presOf" srcId="{9A93E5EE-0BFA-4B87-BD00-20871BECB69E}" destId="{531DA9CC-5BA3-47FF-AC5C-AD51F00D7050}" srcOrd="0" destOrd="0" presId="urn:microsoft.com/office/officeart/2005/8/layout/hierarchy2"/>
    <dgm:cxn modelId="{3D8B3B29-2588-4540-9877-0D371EFBD738}" type="presOf" srcId="{A8A34D30-DDDC-4219-B91A-615802ED86CE}" destId="{208E4B42-D57A-45D3-87FB-E1479FF97E36}" srcOrd="0" destOrd="0" presId="urn:microsoft.com/office/officeart/2005/8/layout/hierarchy2"/>
    <dgm:cxn modelId="{1FE86A03-EC67-4C91-BB90-5CCCE1E223E0}" type="presParOf" srcId="{FE9F70D8-A6F1-448C-B118-6E5678735980}" destId="{21D90531-6652-42BE-87AB-C7FBB262ACB4}" srcOrd="0" destOrd="0" presId="urn:microsoft.com/office/officeart/2005/8/layout/hierarchy2"/>
    <dgm:cxn modelId="{29B6F1A6-7627-4C3F-9348-FD4BA6B9B1FA}" type="presParOf" srcId="{21D90531-6652-42BE-87AB-C7FBB262ACB4}" destId="{F3B3A93C-626A-4D1A-A4BD-81335F4815DB}" srcOrd="0" destOrd="0" presId="urn:microsoft.com/office/officeart/2005/8/layout/hierarchy2"/>
    <dgm:cxn modelId="{2815D1A7-B3D2-44DB-97DB-831E4A667012}" type="presParOf" srcId="{21D90531-6652-42BE-87AB-C7FBB262ACB4}" destId="{A04E1A00-EFAC-4EE4-8DB8-E0069A6AA898}" srcOrd="1" destOrd="0" presId="urn:microsoft.com/office/officeart/2005/8/layout/hierarchy2"/>
    <dgm:cxn modelId="{5F00E341-EA98-4DD6-A4C6-9A10AA3DD194}" type="presParOf" srcId="{A04E1A00-EFAC-4EE4-8DB8-E0069A6AA898}" destId="{6598CAF3-D50E-4392-8EC6-005E74B1C126}" srcOrd="0" destOrd="0" presId="urn:microsoft.com/office/officeart/2005/8/layout/hierarchy2"/>
    <dgm:cxn modelId="{00A4023C-29CD-4A08-BEC8-D8890076B9A4}" type="presParOf" srcId="{6598CAF3-D50E-4392-8EC6-005E74B1C126}" destId="{DDF7426E-4498-4A94-B97A-58468D281C71}" srcOrd="0" destOrd="0" presId="urn:microsoft.com/office/officeart/2005/8/layout/hierarchy2"/>
    <dgm:cxn modelId="{7B6A6F6D-C2AB-49F9-9A8C-B43C38E6093A}" type="presParOf" srcId="{A04E1A00-EFAC-4EE4-8DB8-E0069A6AA898}" destId="{7E45DC1F-A00B-4F08-92B1-BAA34D7BA109}" srcOrd="1" destOrd="0" presId="urn:microsoft.com/office/officeart/2005/8/layout/hierarchy2"/>
    <dgm:cxn modelId="{E238C843-D865-41A0-A8D2-82863B74D1DE}" type="presParOf" srcId="{7E45DC1F-A00B-4F08-92B1-BAA34D7BA109}" destId="{0696D5CE-379A-45AC-91D8-AA002656AA30}" srcOrd="0" destOrd="0" presId="urn:microsoft.com/office/officeart/2005/8/layout/hierarchy2"/>
    <dgm:cxn modelId="{1A4B9DAD-8440-4B86-923C-3BBF6B5A388E}" type="presParOf" srcId="{7E45DC1F-A00B-4F08-92B1-BAA34D7BA109}" destId="{4BED07AF-05D1-4AD4-AC46-A1AA90FFFC9C}" srcOrd="1" destOrd="0" presId="urn:microsoft.com/office/officeart/2005/8/layout/hierarchy2"/>
    <dgm:cxn modelId="{3ACB59D8-6E0F-4310-8FCC-0D11CEE83C43}" type="presParOf" srcId="{4BED07AF-05D1-4AD4-AC46-A1AA90FFFC9C}" destId="{3F1909F2-BCE3-48F8-9B39-136AC822599E}" srcOrd="0" destOrd="0" presId="urn:microsoft.com/office/officeart/2005/8/layout/hierarchy2"/>
    <dgm:cxn modelId="{92B9A1F2-0852-4B17-8E0B-AA8DC845FB4E}" type="presParOf" srcId="{3F1909F2-BCE3-48F8-9B39-136AC822599E}" destId="{2FCAC4C1-5DF8-4865-95CB-114EF0F94325}" srcOrd="0" destOrd="0" presId="urn:microsoft.com/office/officeart/2005/8/layout/hierarchy2"/>
    <dgm:cxn modelId="{C79C3432-9BE6-4124-8450-C71E87D7D126}" type="presParOf" srcId="{4BED07AF-05D1-4AD4-AC46-A1AA90FFFC9C}" destId="{9C7B74A6-00F5-4145-A72E-C5E4D12B2105}" srcOrd="1" destOrd="0" presId="urn:microsoft.com/office/officeart/2005/8/layout/hierarchy2"/>
    <dgm:cxn modelId="{9332FF46-AC3C-4AA2-B573-F5110D671358}" type="presParOf" srcId="{9C7B74A6-00F5-4145-A72E-C5E4D12B2105}" destId="{B3E95900-2854-4154-A875-48114E11BC65}" srcOrd="0" destOrd="0" presId="urn:microsoft.com/office/officeart/2005/8/layout/hierarchy2"/>
    <dgm:cxn modelId="{3BDC9FCB-75AC-411C-866D-522D5514367E}" type="presParOf" srcId="{9C7B74A6-00F5-4145-A72E-C5E4D12B2105}" destId="{34AA0FFF-3450-4454-B2E6-0F7AAB638974}" srcOrd="1" destOrd="0" presId="urn:microsoft.com/office/officeart/2005/8/layout/hierarchy2"/>
    <dgm:cxn modelId="{E543E3C4-E031-4B93-9D2D-810D533FAFF7}" type="presParOf" srcId="{34AA0FFF-3450-4454-B2E6-0F7AAB638974}" destId="{38EC2AEC-B3A9-4313-9880-490C8C5A790E}" srcOrd="0" destOrd="0" presId="urn:microsoft.com/office/officeart/2005/8/layout/hierarchy2"/>
    <dgm:cxn modelId="{39FDC3E0-0ED8-4A75-8722-FCF5A47740F6}" type="presParOf" srcId="{38EC2AEC-B3A9-4313-9880-490C8C5A790E}" destId="{E6E1883B-1509-4F61-802F-4AFC164CDA27}" srcOrd="0" destOrd="0" presId="urn:microsoft.com/office/officeart/2005/8/layout/hierarchy2"/>
    <dgm:cxn modelId="{559ADD17-BE5F-4AA4-98D0-A3087DB5A9AA}" type="presParOf" srcId="{34AA0FFF-3450-4454-B2E6-0F7AAB638974}" destId="{4DDB7EFA-CE62-4536-952F-8CCC94ECF13C}" srcOrd="1" destOrd="0" presId="urn:microsoft.com/office/officeart/2005/8/layout/hierarchy2"/>
    <dgm:cxn modelId="{051591FD-6B2B-403B-BB51-D82D2332D158}" type="presParOf" srcId="{4DDB7EFA-CE62-4536-952F-8CCC94ECF13C}" destId="{FDFFA4C1-C0B1-4DD8-86BB-D4870D89FA03}" srcOrd="0" destOrd="0" presId="urn:microsoft.com/office/officeart/2005/8/layout/hierarchy2"/>
    <dgm:cxn modelId="{8CF016FF-C0EF-43EB-A2B4-AA55B5B81D1A}" type="presParOf" srcId="{4DDB7EFA-CE62-4536-952F-8CCC94ECF13C}" destId="{DB776470-5611-4492-9FFF-EF84381C9DCF}" srcOrd="1" destOrd="0" presId="urn:microsoft.com/office/officeart/2005/8/layout/hierarchy2"/>
    <dgm:cxn modelId="{50CB478F-B074-46E7-8F14-223F6095B804}" type="presParOf" srcId="{DB776470-5611-4492-9FFF-EF84381C9DCF}" destId="{59D73567-E898-4142-9123-EF10552D642D}" srcOrd="0" destOrd="0" presId="urn:microsoft.com/office/officeart/2005/8/layout/hierarchy2"/>
    <dgm:cxn modelId="{5831C1DC-922D-4511-877E-728FB7879AAE}" type="presParOf" srcId="{59D73567-E898-4142-9123-EF10552D642D}" destId="{D08311B0-D436-4063-9054-9C204D173DCB}" srcOrd="0" destOrd="0" presId="urn:microsoft.com/office/officeart/2005/8/layout/hierarchy2"/>
    <dgm:cxn modelId="{F3BCE16C-B3DC-4D6F-9EF5-588F1AFB23ED}" type="presParOf" srcId="{DB776470-5611-4492-9FFF-EF84381C9DCF}" destId="{C5C376F7-0F20-4AF0-B64E-A00422F75CA8}" srcOrd="1" destOrd="0" presId="urn:microsoft.com/office/officeart/2005/8/layout/hierarchy2"/>
    <dgm:cxn modelId="{86167254-22E5-4480-9030-3C564335136F}" type="presParOf" srcId="{C5C376F7-0F20-4AF0-B64E-A00422F75CA8}" destId="{23C1437B-25A6-4950-AF54-FC0FEC466499}" srcOrd="0" destOrd="0" presId="urn:microsoft.com/office/officeart/2005/8/layout/hierarchy2"/>
    <dgm:cxn modelId="{A0609DAB-50D8-49B3-B29B-080E89E94732}" type="presParOf" srcId="{C5C376F7-0F20-4AF0-B64E-A00422F75CA8}" destId="{B2545260-E181-4807-9F03-FA9B9B2CCFDC}" srcOrd="1" destOrd="0" presId="urn:microsoft.com/office/officeart/2005/8/layout/hierarchy2"/>
    <dgm:cxn modelId="{91217BCF-8A0A-411E-8984-06A3717AAB9D}" type="presParOf" srcId="{B2545260-E181-4807-9F03-FA9B9B2CCFDC}" destId="{7FC900DE-CDB6-42CB-BCF6-E4BF46AF0AD6}" srcOrd="0" destOrd="0" presId="urn:microsoft.com/office/officeart/2005/8/layout/hierarchy2"/>
    <dgm:cxn modelId="{400851AC-F32A-4808-9B8F-59F49FDC1B35}" type="presParOf" srcId="{7FC900DE-CDB6-42CB-BCF6-E4BF46AF0AD6}" destId="{4CFD5CC8-E73F-4B25-9777-971AF5D952EE}" srcOrd="0" destOrd="0" presId="urn:microsoft.com/office/officeart/2005/8/layout/hierarchy2"/>
    <dgm:cxn modelId="{FB16B83D-A29E-4B1C-9E70-9DAACFE16169}" type="presParOf" srcId="{B2545260-E181-4807-9F03-FA9B9B2CCFDC}" destId="{00F6624F-F8CD-49AC-B88F-D87E49137367}" srcOrd="1" destOrd="0" presId="urn:microsoft.com/office/officeart/2005/8/layout/hierarchy2"/>
    <dgm:cxn modelId="{1E7D04B0-3968-4BA7-9E67-39591B8B51DE}" type="presParOf" srcId="{00F6624F-F8CD-49AC-B88F-D87E49137367}" destId="{7FD9702D-209F-4B54-82CC-1CAAB4194848}" srcOrd="0" destOrd="0" presId="urn:microsoft.com/office/officeart/2005/8/layout/hierarchy2"/>
    <dgm:cxn modelId="{AD06BA2D-E139-49B8-962E-7E4E9E2B7ED2}" type="presParOf" srcId="{00F6624F-F8CD-49AC-B88F-D87E49137367}" destId="{FD87F17F-6525-479B-9D8B-57901BA69ADB}" srcOrd="1" destOrd="0" presId="urn:microsoft.com/office/officeart/2005/8/layout/hierarchy2"/>
    <dgm:cxn modelId="{7F67CB41-181F-4647-BFD1-EBAA1275E93E}" type="presParOf" srcId="{DB776470-5611-4492-9FFF-EF84381C9DCF}" destId="{6238DE61-2B9C-42C9-9534-9A7969CFE1A4}" srcOrd="2" destOrd="0" presId="urn:microsoft.com/office/officeart/2005/8/layout/hierarchy2"/>
    <dgm:cxn modelId="{F19B83BE-4BE7-4369-BF36-1640B8AC31D2}" type="presParOf" srcId="{6238DE61-2B9C-42C9-9534-9A7969CFE1A4}" destId="{C6712059-4D3D-42B5-87D3-0EA855B55B78}" srcOrd="0" destOrd="0" presId="urn:microsoft.com/office/officeart/2005/8/layout/hierarchy2"/>
    <dgm:cxn modelId="{5A29F40E-EF57-4F4A-B8F6-7C2C259756A4}" type="presParOf" srcId="{DB776470-5611-4492-9FFF-EF84381C9DCF}" destId="{4E143DFD-C1A4-4357-AE4D-01EDC61ECF65}" srcOrd="3" destOrd="0" presId="urn:microsoft.com/office/officeart/2005/8/layout/hierarchy2"/>
    <dgm:cxn modelId="{82122ACD-24FC-44FB-852B-4AD0081143ED}" type="presParOf" srcId="{4E143DFD-C1A4-4357-AE4D-01EDC61ECF65}" destId="{810A631D-DB7B-4EBF-BED4-2A69445ECB59}" srcOrd="0" destOrd="0" presId="urn:microsoft.com/office/officeart/2005/8/layout/hierarchy2"/>
    <dgm:cxn modelId="{DFE4F9BD-C110-4D28-A682-2B6511330A85}" type="presParOf" srcId="{4E143DFD-C1A4-4357-AE4D-01EDC61ECF65}" destId="{80991F07-ABCE-4614-87F0-5BCA64BE9D5A}" srcOrd="1" destOrd="0" presId="urn:microsoft.com/office/officeart/2005/8/layout/hierarchy2"/>
    <dgm:cxn modelId="{DED27498-DA64-4037-B80D-DB5334FA5BFE}" type="presParOf" srcId="{80991F07-ABCE-4614-87F0-5BCA64BE9D5A}" destId="{698197D3-733B-410D-A302-28D0967489E6}" srcOrd="0" destOrd="0" presId="urn:microsoft.com/office/officeart/2005/8/layout/hierarchy2"/>
    <dgm:cxn modelId="{1329EFBE-8C81-4ED8-AFF2-3154B389F656}" type="presParOf" srcId="{698197D3-733B-410D-A302-28D0967489E6}" destId="{E6D88C88-53B3-4647-AA36-0A92511FD919}" srcOrd="0" destOrd="0" presId="urn:microsoft.com/office/officeart/2005/8/layout/hierarchy2"/>
    <dgm:cxn modelId="{4534992E-9DEE-4DFA-B268-4528541A8C36}" type="presParOf" srcId="{80991F07-ABCE-4614-87F0-5BCA64BE9D5A}" destId="{6F4F1978-2ED9-4478-9D7C-9BA139FC4DD2}" srcOrd="1" destOrd="0" presId="urn:microsoft.com/office/officeart/2005/8/layout/hierarchy2"/>
    <dgm:cxn modelId="{BC151DD2-81F3-4954-9270-AA63B6CEA326}" type="presParOf" srcId="{6F4F1978-2ED9-4478-9D7C-9BA139FC4DD2}" destId="{163C682B-D065-4E5B-8B19-0A73C27F13BD}" srcOrd="0" destOrd="0" presId="urn:microsoft.com/office/officeart/2005/8/layout/hierarchy2"/>
    <dgm:cxn modelId="{2BB61CCF-B442-4592-B1EF-FDE9D96CD494}" type="presParOf" srcId="{6F4F1978-2ED9-4478-9D7C-9BA139FC4DD2}" destId="{01CCA352-190F-42EC-B738-BE32A742D37C}" srcOrd="1" destOrd="0" presId="urn:microsoft.com/office/officeart/2005/8/layout/hierarchy2"/>
    <dgm:cxn modelId="{0EF48771-7A8A-4826-9BAE-E52E2FAD16A4}" type="presParOf" srcId="{01CCA352-190F-42EC-B738-BE32A742D37C}" destId="{BC38CC36-8404-4C67-AEE3-D94DEBCB5502}" srcOrd="0" destOrd="0" presId="urn:microsoft.com/office/officeart/2005/8/layout/hierarchy2"/>
    <dgm:cxn modelId="{2C875451-FE9D-4BDB-8AD7-E4CC14E50015}" type="presParOf" srcId="{BC38CC36-8404-4C67-AEE3-D94DEBCB5502}" destId="{6C10706B-7073-4CBD-8733-4E9B795DE715}" srcOrd="0" destOrd="0" presId="urn:microsoft.com/office/officeart/2005/8/layout/hierarchy2"/>
    <dgm:cxn modelId="{B0CB0EF5-C1D3-46E8-84D5-65E0195506C2}" type="presParOf" srcId="{01CCA352-190F-42EC-B738-BE32A742D37C}" destId="{E415C446-93D8-4CB7-BE61-B4A36E6745F6}" srcOrd="1" destOrd="0" presId="urn:microsoft.com/office/officeart/2005/8/layout/hierarchy2"/>
    <dgm:cxn modelId="{634BD941-993B-4E5F-9159-946BB48EB55E}" type="presParOf" srcId="{E415C446-93D8-4CB7-BE61-B4A36E6745F6}" destId="{208E4B42-D57A-45D3-87FB-E1479FF97E36}" srcOrd="0" destOrd="0" presId="urn:microsoft.com/office/officeart/2005/8/layout/hierarchy2"/>
    <dgm:cxn modelId="{14BCE30E-2D9F-4CA2-8930-B7D896169B3B}" type="presParOf" srcId="{E415C446-93D8-4CB7-BE61-B4A36E6745F6}" destId="{CFF48FBD-F56F-455B-B0FB-95B00A06B9B3}" srcOrd="1" destOrd="0" presId="urn:microsoft.com/office/officeart/2005/8/layout/hierarchy2"/>
    <dgm:cxn modelId="{DB1F5D52-AA06-43B9-A3B6-8C968A85E05F}" type="presParOf" srcId="{DB776470-5611-4492-9FFF-EF84381C9DCF}" destId="{531DA9CC-5BA3-47FF-AC5C-AD51F00D7050}" srcOrd="4" destOrd="0" presId="urn:microsoft.com/office/officeart/2005/8/layout/hierarchy2"/>
    <dgm:cxn modelId="{33F54C3E-E699-4393-907A-4C6AC5FDC762}" type="presParOf" srcId="{531DA9CC-5BA3-47FF-AC5C-AD51F00D7050}" destId="{1871C5B1-89BB-4898-BDF5-A335AA6790EC}" srcOrd="0" destOrd="0" presId="urn:microsoft.com/office/officeart/2005/8/layout/hierarchy2"/>
    <dgm:cxn modelId="{5CCC8095-37A6-4124-8E4D-78A27F59C931}" type="presParOf" srcId="{DB776470-5611-4492-9FFF-EF84381C9DCF}" destId="{BA2E59BC-27F9-4DE7-87EF-0D648F897201}" srcOrd="5" destOrd="0" presId="urn:microsoft.com/office/officeart/2005/8/layout/hierarchy2"/>
    <dgm:cxn modelId="{69AED30F-BB0A-4E6E-B88C-B80065FACE9E}" type="presParOf" srcId="{BA2E59BC-27F9-4DE7-87EF-0D648F897201}" destId="{2147A26E-199F-47A5-8137-CEC0C8493828}" srcOrd="0" destOrd="0" presId="urn:microsoft.com/office/officeart/2005/8/layout/hierarchy2"/>
    <dgm:cxn modelId="{34A95884-CD50-45F8-A14E-F2CD62C9B274}" type="presParOf" srcId="{BA2E59BC-27F9-4DE7-87EF-0D648F897201}" destId="{D8067783-AA47-4E6C-BC09-31E5EC6C54FA}" srcOrd="1" destOrd="0" presId="urn:microsoft.com/office/officeart/2005/8/layout/hierarchy2"/>
    <dgm:cxn modelId="{1FA543AD-EEB9-46F1-A178-B7CB4110CA25}" type="presParOf" srcId="{D8067783-AA47-4E6C-BC09-31E5EC6C54FA}" destId="{DE63B80C-3BF0-4F45-ABC9-0BE486EE9D63}" srcOrd="0" destOrd="0" presId="urn:microsoft.com/office/officeart/2005/8/layout/hierarchy2"/>
    <dgm:cxn modelId="{B9C192D4-19AA-4B3D-BA6E-5E8ED276C45A}" type="presParOf" srcId="{DE63B80C-3BF0-4F45-ABC9-0BE486EE9D63}" destId="{1AE8F2DC-64E3-4FC3-821C-5C335E2F42A6}" srcOrd="0" destOrd="0" presId="urn:microsoft.com/office/officeart/2005/8/layout/hierarchy2"/>
    <dgm:cxn modelId="{F5320624-D8EF-47BF-BB4D-C914B6A8376D}" type="presParOf" srcId="{D8067783-AA47-4E6C-BC09-31E5EC6C54FA}" destId="{32FC8566-A3D3-43DE-99AD-5DE38CCA9B3B}" srcOrd="1" destOrd="0" presId="urn:microsoft.com/office/officeart/2005/8/layout/hierarchy2"/>
    <dgm:cxn modelId="{EFDD7CE1-F731-4DA6-9699-BF5840193C2D}" type="presParOf" srcId="{32FC8566-A3D3-43DE-99AD-5DE38CCA9B3B}" destId="{7E8FC2F9-AB4D-4248-BFF8-67ED4B8505E4}" srcOrd="0" destOrd="0" presId="urn:microsoft.com/office/officeart/2005/8/layout/hierarchy2"/>
    <dgm:cxn modelId="{4B1BA8A0-8311-4DB7-83FB-3E39A35ED9D1}" type="presParOf" srcId="{32FC8566-A3D3-43DE-99AD-5DE38CCA9B3B}" destId="{4B000B45-D29B-4913-8960-99992DA71FA7}" srcOrd="1" destOrd="0" presId="urn:microsoft.com/office/officeart/2005/8/layout/hierarchy2"/>
    <dgm:cxn modelId="{D74BE4F5-C415-4C47-BBCE-DF49F8A21AD4}" type="presParOf" srcId="{4B000B45-D29B-4913-8960-99992DA71FA7}" destId="{1EA834A5-CEDE-4E41-BD09-4524FF739E13}" srcOrd="0" destOrd="0" presId="urn:microsoft.com/office/officeart/2005/8/layout/hierarchy2"/>
    <dgm:cxn modelId="{2D5ED7F6-EB61-410A-90D9-1847B2F4456C}" type="presParOf" srcId="{1EA834A5-CEDE-4E41-BD09-4524FF739E13}" destId="{E9FCED1B-4373-465F-9ABE-373B1893822F}" srcOrd="0" destOrd="0" presId="urn:microsoft.com/office/officeart/2005/8/layout/hierarchy2"/>
    <dgm:cxn modelId="{05F4E9F0-2A03-4FDC-9511-E0CE6BC0F83B}" type="presParOf" srcId="{4B000B45-D29B-4913-8960-99992DA71FA7}" destId="{1141F63D-86A5-4970-A2F2-15388820DE2F}" srcOrd="1" destOrd="0" presId="urn:microsoft.com/office/officeart/2005/8/layout/hierarchy2"/>
    <dgm:cxn modelId="{CBC31D1B-2ECC-4130-86A6-7BAB994E9E22}" type="presParOf" srcId="{1141F63D-86A5-4970-A2F2-15388820DE2F}" destId="{B91D9A2A-3CEF-4C17-8047-CEF465364D38}" srcOrd="0" destOrd="0" presId="urn:microsoft.com/office/officeart/2005/8/layout/hierarchy2"/>
    <dgm:cxn modelId="{EFC495CD-3ACE-421B-B365-3D093875267F}" type="presParOf" srcId="{1141F63D-86A5-4970-A2F2-15388820DE2F}" destId="{B391E9D5-F3DE-4FEA-B325-1589737A08F4}" srcOrd="1" destOrd="0" presId="urn:microsoft.com/office/officeart/2005/8/layout/hierarchy2"/>
    <dgm:cxn modelId="{EB4C58F4-2ECB-4ABB-B7A5-E30E0ABAA53A}" type="presParOf" srcId="{A04E1A00-EFAC-4EE4-8DB8-E0069A6AA898}" destId="{000A7F9A-6FEB-4F2C-A91E-9F0E22AE4369}" srcOrd="2" destOrd="0" presId="urn:microsoft.com/office/officeart/2005/8/layout/hierarchy2"/>
    <dgm:cxn modelId="{DFA6E742-6620-4737-9A42-A1913F3C9D21}" type="presParOf" srcId="{000A7F9A-6FEB-4F2C-A91E-9F0E22AE4369}" destId="{B0EADFC1-C574-44BF-91A4-B943A801F5AE}" srcOrd="0" destOrd="0" presId="urn:microsoft.com/office/officeart/2005/8/layout/hierarchy2"/>
    <dgm:cxn modelId="{95990FF5-7AAB-478A-BB11-3F18AC8BDFC2}" type="presParOf" srcId="{A04E1A00-EFAC-4EE4-8DB8-E0069A6AA898}" destId="{F193B9D9-5D57-4724-976C-6A65F9F02003}" srcOrd="3" destOrd="0" presId="urn:microsoft.com/office/officeart/2005/8/layout/hierarchy2"/>
    <dgm:cxn modelId="{1F4E6DFA-9E13-45CB-9DA2-C5FA99A458C9}" type="presParOf" srcId="{F193B9D9-5D57-4724-976C-6A65F9F02003}" destId="{B7B9C14A-633E-4C36-9236-C62AD824C519}" srcOrd="0" destOrd="0" presId="urn:microsoft.com/office/officeart/2005/8/layout/hierarchy2"/>
    <dgm:cxn modelId="{6C396750-EB1D-43B6-9DBB-831807DC80CE}" type="presParOf" srcId="{F193B9D9-5D57-4724-976C-6A65F9F02003}" destId="{E8E457EB-0C35-4FFF-B29F-9EC0DED7ECFE}" srcOrd="1" destOrd="0" presId="urn:microsoft.com/office/officeart/2005/8/layout/hierarchy2"/>
    <dgm:cxn modelId="{9141B627-5786-4BEA-B7C9-EA973A929AB1}" type="presParOf" srcId="{E8E457EB-0C35-4FFF-B29F-9EC0DED7ECFE}" destId="{965C6E45-EB66-468B-B3E6-1E471777FFC6}" srcOrd="0" destOrd="0" presId="urn:microsoft.com/office/officeart/2005/8/layout/hierarchy2"/>
    <dgm:cxn modelId="{258619C5-1FC2-477C-A59D-D100DDD02002}" type="presParOf" srcId="{965C6E45-EB66-468B-B3E6-1E471777FFC6}" destId="{5D1B363E-C090-4134-AEDF-2AA6B39B31EF}" srcOrd="0" destOrd="0" presId="urn:microsoft.com/office/officeart/2005/8/layout/hierarchy2"/>
    <dgm:cxn modelId="{385143F9-4590-48F9-9010-634B6CF0F4BB}" type="presParOf" srcId="{E8E457EB-0C35-4FFF-B29F-9EC0DED7ECFE}" destId="{7A2520AD-BF44-4D95-AE36-E1D39F1D31CF}" srcOrd="1" destOrd="0" presId="urn:microsoft.com/office/officeart/2005/8/layout/hierarchy2"/>
    <dgm:cxn modelId="{F018208E-5BE8-4563-882F-1BEA2E518D8D}" type="presParOf" srcId="{7A2520AD-BF44-4D95-AE36-E1D39F1D31CF}" destId="{B58945DF-DC94-48D2-8B4F-AB8AC59876BC}" srcOrd="0" destOrd="0" presId="urn:microsoft.com/office/officeart/2005/8/layout/hierarchy2"/>
    <dgm:cxn modelId="{6D1DE49B-1C50-47E9-9CDB-9ADF1B0C642E}" type="presParOf" srcId="{7A2520AD-BF44-4D95-AE36-E1D39F1D31CF}" destId="{500359C2-02CE-46CB-8021-A38904E34A0A}"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B3A93C-626A-4D1A-A4BD-81335F4815DB}">
      <dsp:nvSpPr>
        <dsp:cNvPr id="0" name=""/>
        <dsp:cNvSpPr/>
      </dsp:nvSpPr>
      <dsp:spPr>
        <a:xfrm>
          <a:off x="8402763" y="1422135"/>
          <a:ext cx="2999104" cy="1499552"/>
        </a:xfrm>
        <a:prstGeom prst="roundRect">
          <a:avLst>
            <a:gd name="adj" fmla="val 10000"/>
          </a:avLst>
        </a:prstGeom>
        <a:solidFill>
          <a:schemeClr val="accent1">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t>全球暖化</a:t>
          </a:r>
          <a:endParaRPr lang="zh-TW" altLang="en-US" sz="1600" b="1" kern="1200" dirty="0"/>
        </a:p>
      </dsp:txBody>
      <dsp:txXfrm>
        <a:off x="8446683" y="1466055"/>
        <a:ext cx="2911264" cy="1411712"/>
      </dsp:txXfrm>
    </dsp:sp>
    <dsp:sp modelId="{59D73567-E898-4142-9123-EF10552D642D}">
      <dsp:nvSpPr>
        <dsp:cNvPr id="0" name=""/>
        <dsp:cNvSpPr/>
      </dsp:nvSpPr>
      <dsp:spPr>
        <a:xfrm rot="13831033">
          <a:off x="6895671" y="1429774"/>
          <a:ext cx="1842584" cy="62138"/>
        </a:xfrm>
        <a:custGeom>
          <a:avLst/>
          <a:gdLst/>
          <a:ahLst/>
          <a:cxnLst/>
          <a:rect l="0" t="0" r="0" b="0"/>
          <a:pathLst>
            <a:path>
              <a:moveTo>
                <a:pt x="0" y="31069"/>
              </a:moveTo>
              <a:lnTo>
                <a:pt x="1842584" y="3106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7770899" y="1414779"/>
        <a:ext cx="92129" cy="92129"/>
      </dsp:txXfrm>
    </dsp:sp>
    <dsp:sp modelId="{23C1437B-25A6-4950-AF54-FC0FEC466499}">
      <dsp:nvSpPr>
        <dsp:cNvPr id="0" name=""/>
        <dsp:cNvSpPr/>
      </dsp:nvSpPr>
      <dsp:spPr>
        <a:xfrm>
          <a:off x="4232059" y="0"/>
          <a:ext cx="2999104" cy="149955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t>過度燃燒化石燃料</a:t>
          </a:r>
          <a:endParaRPr lang="zh-TW" altLang="en-US" sz="1600" b="1" kern="1200" dirty="0"/>
        </a:p>
      </dsp:txBody>
      <dsp:txXfrm>
        <a:off x="4275979" y="43920"/>
        <a:ext cx="2911264" cy="1411712"/>
      </dsp:txXfrm>
    </dsp:sp>
    <dsp:sp modelId="{7FC900DE-CDB6-42CB-BCF6-E4BF46AF0AD6}">
      <dsp:nvSpPr>
        <dsp:cNvPr id="0" name=""/>
        <dsp:cNvSpPr/>
      </dsp:nvSpPr>
      <dsp:spPr>
        <a:xfrm rot="8287966">
          <a:off x="2787754" y="1271204"/>
          <a:ext cx="1655654" cy="62138"/>
        </a:xfrm>
        <a:custGeom>
          <a:avLst/>
          <a:gdLst/>
          <a:ahLst/>
          <a:cxnLst/>
          <a:rect l="0" t="0" r="0" b="0"/>
          <a:pathLst>
            <a:path>
              <a:moveTo>
                <a:pt x="0" y="31069"/>
              </a:moveTo>
              <a:lnTo>
                <a:pt x="1655654" y="3106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3574190" y="1260882"/>
        <a:ext cx="82782" cy="82782"/>
      </dsp:txXfrm>
    </dsp:sp>
    <dsp:sp modelId="{7FD9702D-209F-4B54-82CC-1CAAB4194848}">
      <dsp:nvSpPr>
        <dsp:cNvPr id="0" name=""/>
        <dsp:cNvSpPr/>
      </dsp:nvSpPr>
      <dsp:spPr>
        <a:xfrm>
          <a:off x="0" y="1104995"/>
          <a:ext cx="2999104" cy="149955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a:off x="43920" y="1148915"/>
        <a:ext cx="2911264" cy="1411712"/>
      </dsp:txXfrm>
    </dsp:sp>
    <dsp:sp modelId="{698197D3-733B-410D-A302-28D0967489E6}">
      <dsp:nvSpPr>
        <dsp:cNvPr id="0" name=""/>
        <dsp:cNvSpPr/>
      </dsp:nvSpPr>
      <dsp:spPr>
        <a:xfrm rot="8190555">
          <a:off x="7010681" y="2696096"/>
          <a:ext cx="1613554" cy="62138"/>
        </a:xfrm>
        <a:custGeom>
          <a:avLst/>
          <a:gdLst/>
          <a:ahLst/>
          <a:cxnLst/>
          <a:rect l="0" t="0" r="0" b="0"/>
          <a:pathLst>
            <a:path>
              <a:moveTo>
                <a:pt x="0" y="31069"/>
              </a:moveTo>
              <a:lnTo>
                <a:pt x="1613554" y="3106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7777119" y="2686826"/>
        <a:ext cx="80677" cy="80677"/>
      </dsp:txXfrm>
    </dsp:sp>
    <dsp:sp modelId="{163C682B-D065-4E5B-8B19-0A73C27F13BD}">
      <dsp:nvSpPr>
        <dsp:cNvPr id="0" name=""/>
        <dsp:cNvSpPr/>
      </dsp:nvSpPr>
      <dsp:spPr>
        <a:xfrm>
          <a:off x="4233049" y="2532643"/>
          <a:ext cx="2999104" cy="149955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t>過份砍伐樹木</a:t>
          </a:r>
          <a:endParaRPr lang="zh-TW" altLang="en-US" sz="1600" b="1" kern="1200" dirty="0"/>
        </a:p>
      </dsp:txBody>
      <dsp:txXfrm>
        <a:off x="4276969" y="2576563"/>
        <a:ext cx="2911264" cy="1411712"/>
      </dsp:txXfrm>
    </dsp:sp>
    <dsp:sp modelId="{1EA834A5-CEDE-4E41-BD09-4524FF739E13}">
      <dsp:nvSpPr>
        <dsp:cNvPr id="0" name=""/>
        <dsp:cNvSpPr/>
      </dsp:nvSpPr>
      <dsp:spPr>
        <a:xfrm rot="13748309">
          <a:off x="2687467" y="2544731"/>
          <a:ext cx="1868638" cy="62138"/>
        </a:xfrm>
        <a:custGeom>
          <a:avLst/>
          <a:gdLst/>
          <a:ahLst/>
          <a:cxnLst/>
          <a:rect l="0" t="0" r="0" b="0"/>
          <a:pathLst>
            <a:path>
              <a:moveTo>
                <a:pt x="0" y="31069"/>
              </a:moveTo>
              <a:lnTo>
                <a:pt x="1868638" y="31069"/>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3575070" y="2529084"/>
        <a:ext cx="93431" cy="93431"/>
      </dsp:txXfrm>
    </dsp:sp>
    <dsp:sp modelId="{B91D9A2A-3CEF-4C17-8047-CEF465364D38}">
      <dsp:nvSpPr>
        <dsp:cNvPr id="0" name=""/>
        <dsp:cNvSpPr/>
      </dsp:nvSpPr>
      <dsp:spPr>
        <a:xfrm>
          <a:off x="11419" y="1119405"/>
          <a:ext cx="2999104" cy="1499552"/>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t>人為因素</a:t>
          </a:r>
          <a:endParaRPr lang="zh-TW" altLang="en-US" sz="1600" b="1" kern="1200" dirty="0"/>
        </a:p>
      </dsp:txBody>
      <dsp:txXfrm>
        <a:off x="55339" y="1163325"/>
        <a:ext cx="2911264" cy="141171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B3A93C-626A-4D1A-A4BD-81335F4815DB}">
      <dsp:nvSpPr>
        <dsp:cNvPr id="0" name=""/>
        <dsp:cNvSpPr/>
      </dsp:nvSpPr>
      <dsp:spPr>
        <a:xfrm>
          <a:off x="7459764" y="1684079"/>
          <a:ext cx="1951326" cy="975663"/>
        </a:xfrm>
        <a:prstGeom prst="roundRect">
          <a:avLst>
            <a:gd name="adj" fmla="val 10000"/>
          </a:avLst>
        </a:prstGeom>
        <a:solidFill>
          <a:schemeClr val="accent1">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t>全球暖化</a:t>
          </a:r>
          <a:endParaRPr lang="zh-TW" altLang="en-US" sz="1600" b="1" kern="1200" dirty="0"/>
        </a:p>
      </dsp:txBody>
      <dsp:txXfrm>
        <a:off x="7488340" y="1712655"/>
        <a:ext cx="1894174" cy="918511"/>
      </dsp:txXfrm>
    </dsp:sp>
    <dsp:sp modelId="{59D73567-E898-4142-9123-EF10552D642D}">
      <dsp:nvSpPr>
        <dsp:cNvPr id="0" name=""/>
        <dsp:cNvSpPr/>
      </dsp:nvSpPr>
      <dsp:spPr>
        <a:xfrm rot="15059476">
          <a:off x="6327155" y="1343944"/>
          <a:ext cx="1708679" cy="40429"/>
        </a:xfrm>
        <a:custGeom>
          <a:avLst/>
          <a:gdLst/>
          <a:ahLst/>
          <a:cxnLst/>
          <a:rect l="0" t="0" r="0" b="0"/>
          <a:pathLst>
            <a:path>
              <a:moveTo>
                <a:pt x="0" y="20214"/>
              </a:moveTo>
              <a:lnTo>
                <a:pt x="1708679" y="20214"/>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7138778" y="1321442"/>
        <a:ext cx="85433" cy="85433"/>
      </dsp:txXfrm>
    </dsp:sp>
    <dsp:sp modelId="{23C1437B-25A6-4950-AF54-FC0FEC466499}">
      <dsp:nvSpPr>
        <dsp:cNvPr id="0" name=""/>
        <dsp:cNvSpPr/>
      </dsp:nvSpPr>
      <dsp:spPr>
        <a:xfrm>
          <a:off x="4951899" y="68576"/>
          <a:ext cx="1951326" cy="97566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t>過度燃燒化石燃料</a:t>
          </a:r>
          <a:endParaRPr lang="zh-TW" altLang="en-US" sz="1600" b="1" kern="1200" dirty="0"/>
        </a:p>
      </dsp:txBody>
      <dsp:txXfrm>
        <a:off x="4980475" y="97152"/>
        <a:ext cx="1894174" cy="918511"/>
      </dsp:txXfrm>
    </dsp:sp>
    <dsp:sp modelId="{7FC900DE-CDB6-42CB-BCF6-E4BF46AF0AD6}">
      <dsp:nvSpPr>
        <dsp:cNvPr id="0" name=""/>
        <dsp:cNvSpPr/>
      </dsp:nvSpPr>
      <dsp:spPr>
        <a:xfrm rot="6985542">
          <a:off x="3826790" y="1233441"/>
          <a:ext cx="1557205" cy="40429"/>
        </a:xfrm>
        <a:custGeom>
          <a:avLst/>
          <a:gdLst/>
          <a:ahLst/>
          <a:cxnLst/>
          <a:rect l="0" t="0" r="0" b="0"/>
          <a:pathLst>
            <a:path>
              <a:moveTo>
                <a:pt x="0" y="20214"/>
              </a:moveTo>
              <a:lnTo>
                <a:pt x="1557205" y="20214"/>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4566462" y="1214726"/>
        <a:ext cx="77860" cy="77860"/>
      </dsp:txXfrm>
    </dsp:sp>
    <dsp:sp modelId="{7FD9702D-209F-4B54-82CC-1CAAB4194848}">
      <dsp:nvSpPr>
        <dsp:cNvPr id="0" name=""/>
        <dsp:cNvSpPr/>
      </dsp:nvSpPr>
      <dsp:spPr>
        <a:xfrm>
          <a:off x="2307558" y="1463072"/>
          <a:ext cx="1951326" cy="97566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a:off x="2336134" y="1491648"/>
        <a:ext cx="1894174" cy="918511"/>
      </dsp:txXfrm>
    </dsp:sp>
    <dsp:sp modelId="{698197D3-733B-410D-A302-28D0967489E6}">
      <dsp:nvSpPr>
        <dsp:cNvPr id="0" name=""/>
        <dsp:cNvSpPr/>
      </dsp:nvSpPr>
      <dsp:spPr>
        <a:xfrm rot="13336221">
          <a:off x="6812717" y="1901565"/>
          <a:ext cx="743740" cy="40429"/>
        </a:xfrm>
        <a:custGeom>
          <a:avLst/>
          <a:gdLst/>
          <a:ahLst/>
          <a:cxnLst/>
          <a:rect l="0" t="0" r="0" b="0"/>
          <a:pathLst>
            <a:path>
              <a:moveTo>
                <a:pt x="0" y="20214"/>
              </a:moveTo>
              <a:lnTo>
                <a:pt x="743740" y="20214"/>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7165994" y="1903187"/>
        <a:ext cx="37187" cy="37187"/>
      </dsp:txXfrm>
    </dsp:sp>
    <dsp:sp modelId="{163C682B-D065-4E5B-8B19-0A73C27F13BD}">
      <dsp:nvSpPr>
        <dsp:cNvPr id="0" name=""/>
        <dsp:cNvSpPr/>
      </dsp:nvSpPr>
      <dsp:spPr>
        <a:xfrm>
          <a:off x="4958085" y="1183818"/>
          <a:ext cx="1951326" cy="97566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t>過份砍伐樹木</a:t>
          </a:r>
          <a:endParaRPr lang="zh-TW" altLang="en-US" sz="1600" b="1" kern="1200" dirty="0"/>
        </a:p>
      </dsp:txBody>
      <dsp:txXfrm>
        <a:off x="4986661" y="1212394"/>
        <a:ext cx="1894174" cy="918511"/>
      </dsp:txXfrm>
    </dsp:sp>
    <dsp:sp modelId="{BC38CC36-8404-4C67-AEE3-D94DEBCB5502}">
      <dsp:nvSpPr>
        <dsp:cNvPr id="0" name=""/>
        <dsp:cNvSpPr/>
      </dsp:nvSpPr>
      <dsp:spPr>
        <a:xfrm rot="9507662">
          <a:off x="4224035" y="1791057"/>
          <a:ext cx="760607" cy="40429"/>
        </a:xfrm>
        <a:custGeom>
          <a:avLst/>
          <a:gdLst/>
          <a:ahLst/>
          <a:cxnLst/>
          <a:rect l="0" t="0" r="0" b="0"/>
          <a:pathLst>
            <a:path>
              <a:moveTo>
                <a:pt x="0" y="20214"/>
              </a:moveTo>
              <a:lnTo>
                <a:pt x="760607" y="20214"/>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4585323" y="1792256"/>
        <a:ext cx="38030" cy="38030"/>
      </dsp:txXfrm>
    </dsp:sp>
    <dsp:sp modelId="{208E4B42-D57A-45D3-87FB-E1479FF97E36}">
      <dsp:nvSpPr>
        <dsp:cNvPr id="0" name=""/>
        <dsp:cNvSpPr/>
      </dsp:nvSpPr>
      <dsp:spPr>
        <a:xfrm>
          <a:off x="2299265" y="1463062"/>
          <a:ext cx="1951326" cy="97566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a:off x="2327841" y="1491638"/>
        <a:ext cx="1894174" cy="918511"/>
      </dsp:txXfrm>
    </dsp:sp>
    <dsp:sp modelId="{DE63B80C-3BF0-4F45-ABC9-0BE486EE9D63}">
      <dsp:nvSpPr>
        <dsp:cNvPr id="0" name=""/>
        <dsp:cNvSpPr/>
      </dsp:nvSpPr>
      <dsp:spPr>
        <a:xfrm rot="7793783">
          <a:off x="6770195" y="2474007"/>
          <a:ext cx="840218" cy="40429"/>
        </a:xfrm>
        <a:custGeom>
          <a:avLst/>
          <a:gdLst/>
          <a:ahLst/>
          <a:cxnLst/>
          <a:rect l="0" t="0" r="0" b="0"/>
          <a:pathLst>
            <a:path>
              <a:moveTo>
                <a:pt x="0" y="20214"/>
              </a:moveTo>
              <a:lnTo>
                <a:pt x="840218" y="20214"/>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7169299" y="2473216"/>
        <a:ext cx="42010" cy="42010"/>
      </dsp:txXfrm>
    </dsp:sp>
    <dsp:sp modelId="{7E8FC2F9-AB4D-4248-BFF8-67ED4B8505E4}">
      <dsp:nvSpPr>
        <dsp:cNvPr id="0" name=""/>
        <dsp:cNvSpPr/>
      </dsp:nvSpPr>
      <dsp:spPr>
        <a:xfrm>
          <a:off x="4969519" y="2328700"/>
          <a:ext cx="1951326" cy="97566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solidFill>
                <a:schemeClr val="bg1"/>
              </a:solidFill>
              <a:latin typeface="+mn-ea"/>
            </a:rPr>
            <a:t>人口增長</a:t>
          </a:r>
          <a:endParaRPr lang="zh-TW" altLang="en-US" sz="1600" b="1" kern="1200" dirty="0">
            <a:solidFill>
              <a:schemeClr val="bg1"/>
            </a:solidFill>
          </a:endParaRPr>
        </a:p>
      </dsp:txBody>
      <dsp:txXfrm>
        <a:off x="4998095" y="2357276"/>
        <a:ext cx="1894174" cy="918511"/>
      </dsp:txXfrm>
    </dsp:sp>
    <dsp:sp modelId="{1EA834A5-CEDE-4E41-BD09-4524FF739E13}">
      <dsp:nvSpPr>
        <dsp:cNvPr id="0" name=""/>
        <dsp:cNvSpPr/>
      </dsp:nvSpPr>
      <dsp:spPr>
        <a:xfrm rot="13844436">
          <a:off x="4056784" y="2363498"/>
          <a:ext cx="1117977" cy="40429"/>
        </a:xfrm>
        <a:custGeom>
          <a:avLst/>
          <a:gdLst/>
          <a:ahLst/>
          <a:cxnLst/>
          <a:rect l="0" t="0" r="0" b="0"/>
          <a:pathLst>
            <a:path>
              <a:moveTo>
                <a:pt x="0" y="20214"/>
              </a:moveTo>
              <a:lnTo>
                <a:pt x="1117977" y="20214"/>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4587824" y="2355763"/>
        <a:ext cx="55898" cy="55898"/>
      </dsp:txXfrm>
    </dsp:sp>
    <dsp:sp modelId="{B91D9A2A-3CEF-4C17-8047-CEF465364D38}">
      <dsp:nvSpPr>
        <dsp:cNvPr id="0" name=""/>
        <dsp:cNvSpPr/>
      </dsp:nvSpPr>
      <dsp:spPr>
        <a:xfrm>
          <a:off x="2310700" y="1463062"/>
          <a:ext cx="1951326" cy="975663"/>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t>人為因素</a:t>
          </a:r>
          <a:endParaRPr lang="zh-TW" altLang="en-US" sz="1600" b="1" kern="1200" dirty="0"/>
        </a:p>
      </dsp:txBody>
      <dsp:txXfrm>
        <a:off x="2339276" y="1491638"/>
        <a:ext cx="1894174" cy="918511"/>
      </dsp:txXfrm>
    </dsp:sp>
    <dsp:sp modelId="{000A7F9A-6FEB-4F2C-A91E-9F0E22AE4369}">
      <dsp:nvSpPr>
        <dsp:cNvPr id="0" name=""/>
        <dsp:cNvSpPr/>
      </dsp:nvSpPr>
      <dsp:spPr>
        <a:xfrm rot="6421388">
          <a:off x="6321331" y="2993736"/>
          <a:ext cx="1761245" cy="40429"/>
        </a:xfrm>
        <a:custGeom>
          <a:avLst/>
          <a:gdLst/>
          <a:ahLst/>
          <a:cxnLst/>
          <a:rect l="0" t="0" r="0" b="0"/>
          <a:pathLst>
            <a:path>
              <a:moveTo>
                <a:pt x="0" y="20214"/>
              </a:moveTo>
              <a:lnTo>
                <a:pt x="1761245" y="20214"/>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7157923" y="2969920"/>
        <a:ext cx="88062" cy="88062"/>
      </dsp:txXfrm>
    </dsp:sp>
    <dsp:sp modelId="{B7B9C14A-633E-4C36-9236-C62AD824C519}">
      <dsp:nvSpPr>
        <dsp:cNvPr id="0" name=""/>
        <dsp:cNvSpPr/>
      </dsp:nvSpPr>
      <dsp:spPr>
        <a:xfrm>
          <a:off x="4992818" y="3368159"/>
          <a:ext cx="1951326" cy="97566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solidFill>
                <a:schemeClr val="bg1"/>
              </a:solidFill>
              <a:latin typeface="+mn-ea"/>
            </a:rPr>
            <a:t>自然現象</a:t>
          </a:r>
          <a:endParaRPr lang="zh-TW" altLang="en-US" sz="1600" b="1" kern="1200" dirty="0"/>
        </a:p>
      </dsp:txBody>
      <dsp:txXfrm>
        <a:off x="5021394" y="3396735"/>
        <a:ext cx="1894174" cy="918511"/>
      </dsp:txXfrm>
    </dsp:sp>
    <dsp:sp modelId="{965C6E45-EB66-468B-B3E6-1E471777FFC6}">
      <dsp:nvSpPr>
        <dsp:cNvPr id="0" name=""/>
        <dsp:cNvSpPr/>
      </dsp:nvSpPr>
      <dsp:spPr>
        <a:xfrm rot="10800000">
          <a:off x="4370521" y="3835776"/>
          <a:ext cx="622297" cy="40429"/>
        </a:xfrm>
        <a:custGeom>
          <a:avLst/>
          <a:gdLst/>
          <a:ahLst/>
          <a:cxnLst/>
          <a:rect l="0" t="0" r="0" b="0"/>
          <a:pathLst>
            <a:path>
              <a:moveTo>
                <a:pt x="0" y="20214"/>
              </a:moveTo>
              <a:lnTo>
                <a:pt x="622297" y="20214"/>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4666112" y="3840433"/>
        <a:ext cx="31114" cy="31114"/>
      </dsp:txXfrm>
    </dsp:sp>
    <dsp:sp modelId="{B58945DF-DC94-48D2-8B4F-AB8AC59876BC}">
      <dsp:nvSpPr>
        <dsp:cNvPr id="0" name=""/>
        <dsp:cNvSpPr/>
      </dsp:nvSpPr>
      <dsp:spPr>
        <a:xfrm>
          <a:off x="2419194" y="3368159"/>
          <a:ext cx="1951326" cy="975663"/>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t>自然因素</a:t>
          </a:r>
          <a:endParaRPr lang="zh-TW" altLang="en-US" sz="1600" b="1" kern="1200" dirty="0"/>
        </a:p>
      </dsp:txBody>
      <dsp:txXfrm>
        <a:off x="2447770" y="3396735"/>
        <a:ext cx="1894174" cy="91851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B3A93C-626A-4D1A-A4BD-81335F4815DB}">
      <dsp:nvSpPr>
        <dsp:cNvPr id="0" name=""/>
        <dsp:cNvSpPr/>
      </dsp:nvSpPr>
      <dsp:spPr>
        <a:xfrm>
          <a:off x="10188086" y="2217362"/>
          <a:ext cx="1212031" cy="606015"/>
        </a:xfrm>
        <a:prstGeom prst="roundRect">
          <a:avLst>
            <a:gd name="adj" fmla="val 10000"/>
          </a:avLst>
        </a:prstGeom>
        <a:solidFill>
          <a:schemeClr val="accent1">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t>全球暖化</a:t>
          </a:r>
          <a:endParaRPr lang="zh-TW" altLang="en-US" sz="1600" b="1" kern="1200" dirty="0"/>
        </a:p>
      </dsp:txBody>
      <dsp:txXfrm>
        <a:off x="10205836" y="2235112"/>
        <a:ext cx="1176531" cy="570515"/>
      </dsp:txXfrm>
    </dsp:sp>
    <dsp:sp modelId="{6598CAF3-D50E-4392-8EC6-005E74B1C126}">
      <dsp:nvSpPr>
        <dsp:cNvPr id="0" name=""/>
        <dsp:cNvSpPr/>
      </dsp:nvSpPr>
      <dsp:spPr>
        <a:xfrm rot="14696110">
          <a:off x="9396763" y="2004315"/>
          <a:ext cx="1111686" cy="25112"/>
        </a:xfrm>
        <a:custGeom>
          <a:avLst/>
          <a:gdLst/>
          <a:ahLst/>
          <a:cxnLst/>
          <a:rect l="0" t="0" r="0" b="0"/>
          <a:pathLst>
            <a:path>
              <a:moveTo>
                <a:pt x="0" y="12556"/>
              </a:moveTo>
              <a:lnTo>
                <a:pt x="1111686"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9924814" y="1989079"/>
        <a:ext cx="55584" cy="55584"/>
      </dsp:txXfrm>
    </dsp:sp>
    <dsp:sp modelId="{0696D5CE-379A-45AC-91D8-AA002656AA30}">
      <dsp:nvSpPr>
        <dsp:cNvPr id="0" name=""/>
        <dsp:cNvSpPr/>
      </dsp:nvSpPr>
      <dsp:spPr>
        <a:xfrm>
          <a:off x="8505095" y="1210364"/>
          <a:ext cx="1212031" cy="60601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t>太陽熱量難以散去</a:t>
          </a:r>
          <a:endParaRPr lang="zh-TW" altLang="en-US" sz="1600" b="1" kern="1200" dirty="0"/>
        </a:p>
      </dsp:txBody>
      <dsp:txXfrm>
        <a:off x="8522845" y="1228114"/>
        <a:ext cx="1176531" cy="570515"/>
      </dsp:txXfrm>
    </dsp:sp>
    <dsp:sp modelId="{3F1909F2-BCE3-48F8-9B39-136AC822599E}">
      <dsp:nvSpPr>
        <dsp:cNvPr id="0" name=""/>
        <dsp:cNvSpPr/>
      </dsp:nvSpPr>
      <dsp:spPr>
        <a:xfrm rot="7025066">
          <a:off x="8237727" y="1664389"/>
          <a:ext cx="367440" cy="25112"/>
        </a:xfrm>
        <a:custGeom>
          <a:avLst/>
          <a:gdLst/>
          <a:ahLst/>
          <a:cxnLst/>
          <a:rect l="0" t="0" r="0" b="0"/>
          <a:pathLst>
            <a:path>
              <a:moveTo>
                <a:pt x="0" y="12556"/>
              </a:moveTo>
              <a:lnTo>
                <a:pt x="367440"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8412261" y="1667759"/>
        <a:ext cx="18372" cy="18372"/>
      </dsp:txXfrm>
    </dsp:sp>
    <dsp:sp modelId="{B3E95900-2854-4154-A875-48114E11BC65}">
      <dsp:nvSpPr>
        <dsp:cNvPr id="0" name=""/>
        <dsp:cNvSpPr/>
      </dsp:nvSpPr>
      <dsp:spPr>
        <a:xfrm>
          <a:off x="7125767" y="1537510"/>
          <a:ext cx="1212031" cy="60601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t>吸收過多太陽輻射</a:t>
          </a:r>
          <a:endParaRPr lang="zh-TW" altLang="en-US" sz="1600" b="1" kern="1200" dirty="0"/>
        </a:p>
      </dsp:txBody>
      <dsp:txXfrm>
        <a:off x="7143517" y="1555260"/>
        <a:ext cx="1176531" cy="570515"/>
      </dsp:txXfrm>
    </dsp:sp>
    <dsp:sp modelId="{38EC2AEC-B3A9-4313-9880-490C8C5A790E}">
      <dsp:nvSpPr>
        <dsp:cNvPr id="0" name=""/>
        <dsp:cNvSpPr/>
      </dsp:nvSpPr>
      <dsp:spPr>
        <a:xfrm rot="6636870">
          <a:off x="6787359" y="2062223"/>
          <a:ext cx="500574" cy="25112"/>
        </a:xfrm>
        <a:custGeom>
          <a:avLst/>
          <a:gdLst/>
          <a:ahLst/>
          <a:cxnLst/>
          <a:rect l="0" t="0" r="0" b="0"/>
          <a:pathLst>
            <a:path>
              <a:moveTo>
                <a:pt x="0" y="12556"/>
              </a:moveTo>
              <a:lnTo>
                <a:pt x="500574"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7025132" y="2062264"/>
        <a:ext cx="25028" cy="25028"/>
      </dsp:txXfrm>
    </dsp:sp>
    <dsp:sp modelId="{FDFFA4C1-C0B1-4DD8-86BB-D4870D89FA03}">
      <dsp:nvSpPr>
        <dsp:cNvPr id="0" name=""/>
        <dsp:cNvSpPr/>
      </dsp:nvSpPr>
      <dsp:spPr>
        <a:xfrm>
          <a:off x="5737494" y="2006032"/>
          <a:ext cx="1212031" cy="60601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latin typeface="+mn-ea"/>
            </a:rPr>
            <a:t>產生過量溫室氣體</a:t>
          </a:r>
          <a:endParaRPr lang="zh-TW" altLang="en-US" sz="1600" b="1" kern="1200" dirty="0"/>
        </a:p>
      </dsp:txBody>
      <dsp:txXfrm>
        <a:off x="5755244" y="2023782"/>
        <a:ext cx="1176531" cy="570515"/>
      </dsp:txXfrm>
    </dsp:sp>
    <dsp:sp modelId="{59D73567-E898-4142-9123-EF10552D642D}">
      <dsp:nvSpPr>
        <dsp:cNvPr id="0" name=""/>
        <dsp:cNvSpPr/>
      </dsp:nvSpPr>
      <dsp:spPr>
        <a:xfrm rot="13922125">
          <a:off x="4275820" y="1583019"/>
          <a:ext cx="1809927" cy="25112"/>
        </a:xfrm>
        <a:custGeom>
          <a:avLst/>
          <a:gdLst/>
          <a:ahLst/>
          <a:cxnLst/>
          <a:rect l="0" t="0" r="0" b="0"/>
          <a:pathLst>
            <a:path>
              <a:moveTo>
                <a:pt x="0" y="12556"/>
              </a:moveTo>
              <a:lnTo>
                <a:pt x="1809927"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5135536" y="1550327"/>
        <a:ext cx="90496" cy="90496"/>
      </dsp:txXfrm>
    </dsp:sp>
    <dsp:sp modelId="{23C1437B-25A6-4950-AF54-FC0FEC466499}">
      <dsp:nvSpPr>
        <dsp:cNvPr id="0" name=""/>
        <dsp:cNvSpPr/>
      </dsp:nvSpPr>
      <dsp:spPr>
        <a:xfrm>
          <a:off x="3412042" y="579102"/>
          <a:ext cx="1212031" cy="60601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t>過度燃燒化石燃料</a:t>
          </a:r>
          <a:endParaRPr lang="zh-TW" altLang="en-US" sz="1600" b="1" kern="1200" dirty="0"/>
        </a:p>
      </dsp:txBody>
      <dsp:txXfrm>
        <a:off x="3429792" y="596852"/>
        <a:ext cx="1176531" cy="570515"/>
      </dsp:txXfrm>
    </dsp:sp>
    <dsp:sp modelId="{7FC900DE-CDB6-42CB-BCF6-E4BF46AF0AD6}">
      <dsp:nvSpPr>
        <dsp:cNvPr id="0" name=""/>
        <dsp:cNvSpPr/>
      </dsp:nvSpPr>
      <dsp:spPr>
        <a:xfrm rot="8467197">
          <a:off x="1630891" y="1498195"/>
          <a:ext cx="2003024" cy="25112"/>
        </a:xfrm>
        <a:custGeom>
          <a:avLst/>
          <a:gdLst/>
          <a:ahLst/>
          <a:cxnLst/>
          <a:rect l="0" t="0" r="0" b="0"/>
          <a:pathLst>
            <a:path>
              <a:moveTo>
                <a:pt x="0" y="12556"/>
              </a:moveTo>
              <a:lnTo>
                <a:pt x="2003024"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2582327" y="1460675"/>
        <a:ext cx="100151" cy="100151"/>
      </dsp:txXfrm>
    </dsp:sp>
    <dsp:sp modelId="{7FD9702D-209F-4B54-82CC-1CAAB4194848}">
      <dsp:nvSpPr>
        <dsp:cNvPr id="0" name=""/>
        <dsp:cNvSpPr/>
      </dsp:nvSpPr>
      <dsp:spPr>
        <a:xfrm>
          <a:off x="640733" y="1836384"/>
          <a:ext cx="1212031" cy="60601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a:off x="658483" y="1854134"/>
        <a:ext cx="1176531" cy="570515"/>
      </dsp:txXfrm>
    </dsp:sp>
    <dsp:sp modelId="{6238DE61-2B9C-42C9-9534-9A7969CFE1A4}">
      <dsp:nvSpPr>
        <dsp:cNvPr id="0" name=""/>
        <dsp:cNvSpPr/>
      </dsp:nvSpPr>
      <dsp:spPr>
        <a:xfrm rot="11927664">
          <a:off x="5239029" y="2213989"/>
          <a:ext cx="512118" cy="25112"/>
        </a:xfrm>
        <a:custGeom>
          <a:avLst/>
          <a:gdLst/>
          <a:ahLst/>
          <a:cxnLst/>
          <a:rect l="0" t="0" r="0" b="0"/>
          <a:pathLst>
            <a:path>
              <a:moveTo>
                <a:pt x="0" y="12556"/>
              </a:moveTo>
              <a:lnTo>
                <a:pt x="512118"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5482285" y="2213742"/>
        <a:ext cx="25605" cy="25605"/>
      </dsp:txXfrm>
    </dsp:sp>
    <dsp:sp modelId="{810A631D-DB7B-4EBF-BED4-2A69445ECB59}">
      <dsp:nvSpPr>
        <dsp:cNvPr id="0" name=""/>
        <dsp:cNvSpPr/>
      </dsp:nvSpPr>
      <dsp:spPr>
        <a:xfrm>
          <a:off x="4043159" y="1676051"/>
          <a:ext cx="1209522" cy="93599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solidFill>
                <a:schemeClr val="bg1"/>
              </a:solidFill>
              <a:latin typeface="+mn-ea"/>
            </a:rPr>
            <a:t>降低了大自然吸收二氧化碳的能力</a:t>
          </a:r>
          <a:endParaRPr lang="zh-TW" altLang="en-US" sz="1600" b="1" kern="1200" dirty="0">
            <a:solidFill>
              <a:schemeClr val="bg1"/>
            </a:solidFill>
          </a:endParaRPr>
        </a:p>
      </dsp:txBody>
      <dsp:txXfrm>
        <a:off x="4070573" y="1703465"/>
        <a:ext cx="1154694" cy="881169"/>
      </dsp:txXfrm>
    </dsp:sp>
    <dsp:sp modelId="{698197D3-733B-410D-A302-28D0967489E6}">
      <dsp:nvSpPr>
        <dsp:cNvPr id="0" name=""/>
        <dsp:cNvSpPr/>
      </dsp:nvSpPr>
      <dsp:spPr>
        <a:xfrm rot="10800000">
          <a:off x="3558347" y="2131493"/>
          <a:ext cx="484812" cy="25112"/>
        </a:xfrm>
        <a:custGeom>
          <a:avLst/>
          <a:gdLst/>
          <a:ahLst/>
          <a:cxnLst/>
          <a:rect l="0" t="0" r="0" b="0"/>
          <a:pathLst>
            <a:path>
              <a:moveTo>
                <a:pt x="0" y="12556"/>
              </a:moveTo>
              <a:lnTo>
                <a:pt x="484812"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3788633" y="2131929"/>
        <a:ext cx="24240" cy="24240"/>
      </dsp:txXfrm>
    </dsp:sp>
    <dsp:sp modelId="{163C682B-D065-4E5B-8B19-0A73C27F13BD}">
      <dsp:nvSpPr>
        <dsp:cNvPr id="0" name=""/>
        <dsp:cNvSpPr/>
      </dsp:nvSpPr>
      <dsp:spPr>
        <a:xfrm>
          <a:off x="2346315" y="1841042"/>
          <a:ext cx="1212031" cy="60601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t>過份砍伐樹木</a:t>
          </a:r>
          <a:endParaRPr lang="zh-TW" altLang="en-US" sz="1600" b="1" kern="1200" dirty="0"/>
        </a:p>
      </dsp:txBody>
      <dsp:txXfrm>
        <a:off x="2364065" y="1858792"/>
        <a:ext cx="1176531" cy="570515"/>
      </dsp:txXfrm>
    </dsp:sp>
    <dsp:sp modelId="{BC38CC36-8404-4C67-AEE3-D94DEBCB5502}">
      <dsp:nvSpPr>
        <dsp:cNvPr id="0" name=""/>
        <dsp:cNvSpPr/>
      </dsp:nvSpPr>
      <dsp:spPr>
        <a:xfrm rot="10879164">
          <a:off x="1850007" y="2125779"/>
          <a:ext cx="496373" cy="25112"/>
        </a:xfrm>
        <a:custGeom>
          <a:avLst/>
          <a:gdLst/>
          <a:ahLst/>
          <a:cxnLst/>
          <a:rect l="0" t="0" r="0" b="0"/>
          <a:pathLst>
            <a:path>
              <a:moveTo>
                <a:pt x="0" y="12556"/>
              </a:moveTo>
              <a:lnTo>
                <a:pt x="496373"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2085785" y="2125925"/>
        <a:ext cx="24818" cy="24818"/>
      </dsp:txXfrm>
    </dsp:sp>
    <dsp:sp modelId="{208E4B42-D57A-45D3-87FB-E1479FF97E36}">
      <dsp:nvSpPr>
        <dsp:cNvPr id="0" name=""/>
        <dsp:cNvSpPr/>
      </dsp:nvSpPr>
      <dsp:spPr>
        <a:xfrm>
          <a:off x="638042" y="1829612"/>
          <a:ext cx="1212031" cy="60601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a:off x="655792" y="1847362"/>
        <a:ext cx="1176531" cy="570515"/>
      </dsp:txXfrm>
    </dsp:sp>
    <dsp:sp modelId="{531DA9CC-5BA3-47FF-AC5C-AD51F00D7050}">
      <dsp:nvSpPr>
        <dsp:cNvPr id="0" name=""/>
        <dsp:cNvSpPr/>
      </dsp:nvSpPr>
      <dsp:spPr>
        <a:xfrm rot="7161431">
          <a:off x="5000636" y="2727439"/>
          <a:ext cx="988903" cy="25112"/>
        </a:xfrm>
        <a:custGeom>
          <a:avLst/>
          <a:gdLst/>
          <a:ahLst/>
          <a:cxnLst/>
          <a:rect l="0" t="0" r="0" b="0"/>
          <a:pathLst>
            <a:path>
              <a:moveTo>
                <a:pt x="0" y="12556"/>
              </a:moveTo>
              <a:lnTo>
                <a:pt x="988903"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5470365" y="2715272"/>
        <a:ext cx="49445" cy="49445"/>
      </dsp:txXfrm>
    </dsp:sp>
    <dsp:sp modelId="{2147A26E-199F-47A5-8137-CEC0C8493828}">
      <dsp:nvSpPr>
        <dsp:cNvPr id="0" name=""/>
        <dsp:cNvSpPr/>
      </dsp:nvSpPr>
      <dsp:spPr>
        <a:xfrm>
          <a:off x="4040650" y="2702950"/>
          <a:ext cx="1212031" cy="93599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latin typeface="+mn-ea"/>
            </a:rPr>
            <a:t>增加經由呼吸作用釋放的二氧化碳</a:t>
          </a:r>
          <a:endParaRPr lang="zh-TW" altLang="en-US" sz="1600" b="1" kern="1200" dirty="0"/>
        </a:p>
      </dsp:txBody>
      <dsp:txXfrm>
        <a:off x="4068064" y="2730364"/>
        <a:ext cx="1157203" cy="881169"/>
      </dsp:txXfrm>
    </dsp:sp>
    <dsp:sp modelId="{DE63B80C-3BF0-4F45-ABC9-0BE486EE9D63}">
      <dsp:nvSpPr>
        <dsp:cNvPr id="0" name=""/>
        <dsp:cNvSpPr/>
      </dsp:nvSpPr>
      <dsp:spPr>
        <a:xfrm rot="10800000">
          <a:off x="3555838" y="3158393"/>
          <a:ext cx="484812" cy="25112"/>
        </a:xfrm>
        <a:custGeom>
          <a:avLst/>
          <a:gdLst/>
          <a:ahLst/>
          <a:cxnLst/>
          <a:rect l="0" t="0" r="0" b="0"/>
          <a:pathLst>
            <a:path>
              <a:moveTo>
                <a:pt x="0" y="12556"/>
              </a:moveTo>
              <a:lnTo>
                <a:pt x="484812"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3786124" y="3158829"/>
        <a:ext cx="24240" cy="24240"/>
      </dsp:txXfrm>
    </dsp:sp>
    <dsp:sp modelId="{7E8FC2F9-AB4D-4248-BFF8-67ED4B8505E4}">
      <dsp:nvSpPr>
        <dsp:cNvPr id="0" name=""/>
        <dsp:cNvSpPr/>
      </dsp:nvSpPr>
      <dsp:spPr>
        <a:xfrm>
          <a:off x="2343806" y="2867941"/>
          <a:ext cx="1212031" cy="60601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solidFill>
                <a:schemeClr val="bg1"/>
              </a:solidFill>
              <a:latin typeface="+mn-ea"/>
            </a:rPr>
            <a:t>人口增長</a:t>
          </a:r>
          <a:endParaRPr lang="zh-TW" altLang="en-US" sz="1600" b="1" kern="1200" dirty="0">
            <a:solidFill>
              <a:schemeClr val="bg1"/>
            </a:solidFill>
          </a:endParaRPr>
        </a:p>
      </dsp:txBody>
      <dsp:txXfrm>
        <a:off x="2361556" y="2885691"/>
        <a:ext cx="1176531" cy="570515"/>
      </dsp:txXfrm>
    </dsp:sp>
    <dsp:sp modelId="{1EA834A5-CEDE-4E41-BD09-4524FF739E13}">
      <dsp:nvSpPr>
        <dsp:cNvPr id="0" name=""/>
        <dsp:cNvSpPr/>
      </dsp:nvSpPr>
      <dsp:spPr>
        <a:xfrm rot="14684219">
          <a:off x="1514298" y="2632611"/>
          <a:ext cx="1162774" cy="25112"/>
        </a:xfrm>
        <a:custGeom>
          <a:avLst/>
          <a:gdLst/>
          <a:ahLst/>
          <a:cxnLst/>
          <a:rect l="0" t="0" r="0" b="0"/>
          <a:pathLst>
            <a:path>
              <a:moveTo>
                <a:pt x="0" y="12556"/>
              </a:moveTo>
              <a:lnTo>
                <a:pt x="1162774"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2066616" y="2616097"/>
        <a:ext cx="58138" cy="58138"/>
      </dsp:txXfrm>
    </dsp:sp>
    <dsp:sp modelId="{B91D9A2A-3CEF-4C17-8047-CEF465364D38}">
      <dsp:nvSpPr>
        <dsp:cNvPr id="0" name=""/>
        <dsp:cNvSpPr/>
      </dsp:nvSpPr>
      <dsp:spPr>
        <a:xfrm>
          <a:off x="635533" y="1816377"/>
          <a:ext cx="1212031" cy="606015"/>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t>人為因素</a:t>
          </a:r>
          <a:endParaRPr lang="zh-TW" altLang="en-US" sz="1600" b="1" kern="1200" dirty="0"/>
        </a:p>
      </dsp:txBody>
      <dsp:txXfrm>
        <a:off x="653283" y="1834127"/>
        <a:ext cx="1176531" cy="570515"/>
      </dsp:txXfrm>
    </dsp:sp>
    <dsp:sp modelId="{000A7F9A-6FEB-4F2C-A91E-9F0E22AE4369}">
      <dsp:nvSpPr>
        <dsp:cNvPr id="0" name=""/>
        <dsp:cNvSpPr/>
      </dsp:nvSpPr>
      <dsp:spPr>
        <a:xfrm rot="6767614">
          <a:off x="9614610" y="2888877"/>
          <a:ext cx="826683" cy="25112"/>
        </a:xfrm>
        <a:custGeom>
          <a:avLst/>
          <a:gdLst/>
          <a:ahLst/>
          <a:cxnLst/>
          <a:rect l="0" t="0" r="0" b="0"/>
          <a:pathLst>
            <a:path>
              <a:moveTo>
                <a:pt x="0" y="12556"/>
              </a:moveTo>
              <a:lnTo>
                <a:pt x="826683"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10007285" y="2880766"/>
        <a:ext cx="41334" cy="41334"/>
      </dsp:txXfrm>
    </dsp:sp>
    <dsp:sp modelId="{B7B9C14A-633E-4C36-9236-C62AD824C519}">
      <dsp:nvSpPr>
        <dsp:cNvPr id="0" name=""/>
        <dsp:cNvSpPr/>
      </dsp:nvSpPr>
      <dsp:spPr>
        <a:xfrm>
          <a:off x="8655787" y="2979488"/>
          <a:ext cx="1212031" cy="60601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solidFill>
                <a:schemeClr val="bg1"/>
              </a:solidFill>
              <a:latin typeface="+mn-ea"/>
            </a:rPr>
            <a:t>自然現象</a:t>
          </a:r>
          <a:endParaRPr lang="zh-TW" altLang="en-US" sz="1600" b="1" kern="1200" dirty="0"/>
        </a:p>
      </dsp:txBody>
      <dsp:txXfrm>
        <a:off x="8673537" y="2997238"/>
        <a:ext cx="1176531" cy="570515"/>
      </dsp:txXfrm>
    </dsp:sp>
    <dsp:sp modelId="{965C6E45-EB66-468B-B3E6-1E471777FFC6}">
      <dsp:nvSpPr>
        <dsp:cNvPr id="0" name=""/>
        <dsp:cNvSpPr/>
      </dsp:nvSpPr>
      <dsp:spPr>
        <a:xfrm rot="10819996">
          <a:off x="8269255" y="3268815"/>
          <a:ext cx="386535" cy="25112"/>
        </a:xfrm>
        <a:custGeom>
          <a:avLst/>
          <a:gdLst/>
          <a:ahLst/>
          <a:cxnLst/>
          <a:rect l="0" t="0" r="0" b="0"/>
          <a:pathLst>
            <a:path>
              <a:moveTo>
                <a:pt x="0" y="12556"/>
              </a:moveTo>
              <a:lnTo>
                <a:pt x="386535"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8452859" y="3271708"/>
        <a:ext cx="19326" cy="19326"/>
      </dsp:txXfrm>
    </dsp:sp>
    <dsp:sp modelId="{B58945DF-DC94-48D2-8B4F-AB8AC59876BC}">
      <dsp:nvSpPr>
        <dsp:cNvPr id="0" name=""/>
        <dsp:cNvSpPr/>
      </dsp:nvSpPr>
      <dsp:spPr>
        <a:xfrm>
          <a:off x="7057227" y="2977239"/>
          <a:ext cx="1212031" cy="606015"/>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t>自然因素</a:t>
          </a:r>
          <a:endParaRPr lang="zh-TW" altLang="en-US" sz="1600" b="1" kern="1200" dirty="0"/>
        </a:p>
      </dsp:txBody>
      <dsp:txXfrm>
        <a:off x="7074977" y="2994989"/>
        <a:ext cx="1176531" cy="57051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B3A93C-626A-4D1A-A4BD-81335F4815DB}">
      <dsp:nvSpPr>
        <dsp:cNvPr id="0" name=""/>
        <dsp:cNvSpPr/>
      </dsp:nvSpPr>
      <dsp:spPr>
        <a:xfrm>
          <a:off x="10188086" y="2364354"/>
          <a:ext cx="1212031" cy="606015"/>
        </a:xfrm>
        <a:prstGeom prst="roundRect">
          <a:avLst>
            <a:gd name="adj" fmla="val 10000"/>
          </a:avLst>
        </a:prstGeom>
        <a:solidFill>
          <a:schemeClr val="accent1">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t>全球暖化</a:t>
          </a:r>
          <a:endParaRPr lang="zh-TW" altLang="en-US" sz="1600" b="1" kern="1200" dirty="0"/>
        </a:p>
      </dsp:txBody>
      <dsp:txXfrm>
        <a:off x="10205836" y="2382104"/>
        <a:ext cx="1176531" cy="570515"/>
      </dsp:txXfrm>
    </dsp:sp>
    <dsp:sp modelId="{6598CAF3-D50E-4392-8EC6-005E74B1C126}">
      <dsp:nvSpPr>
        <dsp:cNvPr id="0" name=""/>
        <dsp:cNvSpPr/>
      </dsp:nvSpPr>
      <dsp:spPr>
        <a:xfrm rot="14867938">
          <a:off x="9329410" y="2077811"/>
          <a:ext cx="1246393" cy="25112"/>
        </a:xfrm>
        <a:custGeom>
          <a:avLst/>
          <a:gdLst/>
          <a:ahLst/>
          <a:cxnLst/>
          <a:rect l="0" t="0" r="0" b="0"/>
          <a:pathLst>
            <a:path>
              <a:moveTo>
                <a:pt x="0" y="12556"/>
              </a:moveTo>
              <a:lnTo>
                <a:pt x="1246393"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9921446" y="2059207"/>
        <a:ext cx="62319" cy="62319"/>
      </dsp:txXfrm>
    </dsp:sp>
    <dsp:sp modelId="{0696D5CE-379A-45AC-91D8-AA002656AA30}">
      <dsp:nvSpPr>
        <dsp:cNvPr id="0" name=""/>
        <dsp:cNvSpPr/>
      </dsp:nvSpPr>
      <dsp:spPr>
        <a:xfrm>
          <a:off x="8505095" y="1210364"/>
          <a:ext cx="1212031" cy="60601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t>太陽熱量難以散去</a:t>
          </a:r>
          <a:endParaRPr lang="zh-TW" altLang="en-US" sz="1600" b="1" kern="1200" dirty="0"/>
        </a:p>
      </dsp:txBody>
      <dsp:txXfrm>
        <a:off x="8522845" y="1228114"/>
        <a:ext cx="1176531" cy="570515"/>
      </dsp:txXfrm>
    </dsp:sp>
    <dsp:sp modelId="{3F1909F2-BCE3-48F8-9B39-136AC822599E}">
      <dsp:nvSpPr>
        <dsp:cNvPr id="0" name=""/>
        <dsp:cNvSpPr/>
      </dsp:nvSpPr>
      <dsp:spPr>
        <a:xfrm rot="7025066">
          <a:off x="8237727" y="1664389"/>
          <a:ext cx="367440" cy="25112"/>
        </a:xfrm>
        <a:custGeom>
          <a:avLst/>
          <a:gdLst/>
          <a:ahLst/>
          <a:cxnLst/>
          <a:rect l="0" t="0" r="0" b="0"/>
          <a:pathLst>
            <a:path>
              <a:moveTo>
                <a:pt x="0" y="12556"/>
              </a:moveTo>
              <a:lnTo>
                <a:pt x="367440"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8412261" y="1667759"/>
        <a:ext cx="18372" cy="18372"/>
      </dsp:txXfrm>
    </dsp:sp>
    <dsp:sp modelId="{B3E95900-2854-4154-A875-48114E11BC65}">
      <dsp:nvSpPr>
        <dsp:cNvPr id="0" name=""/>
        <dsp:cNvSpPr/>
      </dsp:nvSpPr>
      <dsp:spPr>
        <a:xfrm>
          <a:off x="7125767" y="1537510"/>
          <a:ext cx="1212031" cy="60601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t>吸收過多太陽輻射</a:t>
          </a:r>
          <a:endParaRPr lang="zh-TW" altLang="en-US" sz="1600" b="1" kern="1200" dirty="0"/>
        </a:p>
      </dsp:txBody>
      <dsp:txXfrm>
        <a:off x="7143517" y="1555260"/>
        <a:ext cx="1176531" cy="570515"/>
      </dsp:txXfrm>
    </dsp:sp>
    <dsp:sp modelId="{38EC2AEC-B3A9-4313-9880-490C8C5A790E}">
      <dsp:nvSpPr>
        <dsp:cNvPr id="0" name=""/>
        <dsp:cNvSpPr/>
      </dsp:nvSpPr>
      <dsp:spPr>
        <a:xfrm rot="6636870">
          <a:off x="6787359" y="2062223"/>
          <a:ext cx="500574" cy="25112"/>
        </a:xfrm>
        <a:custGeom>
          <a:avLst/>
          <a:gdLst/>
          <a:ahLst/>
          <a:cxnLst/>
          <a:rect l="0" t="0" r="0" b="0"/>
          <a:pathLst>
            <a:path>
              <a:moveTo>
                <a:pt x="0" y="12556"/>
              </a:moveTo>
              <a:lnTo>
                <a:pt x="500574"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7025132" y="2062264"/>
        <a:ext cx="25028" cy="25028"/>
      </dsp:txXfrm>
    </dsp:sp>
    <dsp:sp modelId="{FDFFA4C1-C0B1-4DD8-86BB-D4870D89FA03}">
      <dsp:nvSpPr>
        <dsp:cNvPr id="0" name=""/>
        <dsp:cNvSpPr/>
      </dsp:nvSpPr>
      <dsp:spPr>
        <a:xfrm>
          <a:off x="5737494" y="2006032"/>
          <a:ext cx="1212031" cy="60601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latin typeface="+mn-ea"/>
            </a:rPr>
            <a:t>產生過量溫室氣體</a:t>
          </a:r>
          <a:endParaRPr lang="zh-TW" altLang="en-US" sz="1600" b="1" kern="1200" dirty="0"/>
        </a:p>
      </dsp:txBody>
      <dsp:txXfrm>
        <a:off x="5755244" y="2023782"/>
        <a:ext cx="1176531" cy="570515"/>
      </dsp:txXfrm>
    </dsp:sp>
    <dsp:sp modelId="{59D73567-E898-4142-9123-EF10552D642D}">
      <dsp:nvSpPr>
        <dsp:cNvPr id="0" name=""/>
        <dsp:cNvSpPr/>
      </dsp:nvSpPr>
      <dsp:spPr>
        <a:xfrm rot="13922125">
          <a:off x="4275820" y="1583019"/>
          <a:ext cx="1809927" cy="25112"/>
        </a:xfrm>
        <a:custGeom>
          <a:avLst/>
          <a:gdLst/>
          <a:ahLst/>
          <a:cxnLst/>
          <a:rect l="0" t="0" r="0" b="0"/>
          <a:pathLst>
            <a:path>
              <a:moveTo>
                <a:pt x="0" y="12556"/>
              </a:moveTo>
              <a:lnTo>
                <a:pt x="1809927"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5135536" y="1550327"/>
        <a:ext cx="90496" cy="90496"/>
      </dsp:txXfrm>
    </dsp:sp>
    <dsp:sp modelId="{23C1437B-25A6-4950-AF54-FC0FEC466499}">
      <dsp:nvSpPr>
        <dsp:cNvPr id="0" name=""/>
        <dsp:cNvSpPr/>
      </dsp:nvSpPr>
      <dsp:spPr>
        <a:xfrm>
          <a:off x="2932078" y="522109"/>
          <a:ext cx="1691995" cy="72000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endParaRPr lang="zh-TW" altLang="en-US" sz="1600" b="1" kern="1200" dirty="0">
            <a:solidFill>
              <a:schemeClr val="bg1"/>
            </a:solidFill>
          </a:endParaRPr>
        </a:p>
      </dsp:txBody>
      <dsp:txXfrm>
        <a:off x="2953166" y="543197"/>
        <a:ext cx="1649819" cy="677825"/>
      </dsp:txXfrm>
    </dsp:sp>
    <dsp:sp modelId="{7FC900DE-CDB6-42CB-BCF6-E4BF46AF0AD6}">
      <dsp:nvSpPr>
        <dsp:cNvPr id="0" name=""/>
        <dsp:cNvSpPr/>
      </dsp:nvSpPr>
      <dsp:spPr>
        <a:xfrm rot="7792897">
          <a:off x="1550914" y="1515339"/>
          <a:ext cx="1683111" cy="25112"/>
        </a:xfrm>
        <a:custGeom>
          <a:avLst/>
          <a:gdLst/>
          <a:ahLst/>
          <a:cxnLst/>
          <a:rect l="0" t="0" r="0" b="0"/>
          <a:pathLst>
            <a:path>
              <a:moveTo>
                <a:pt x="0" y="12556"/>
              </a:moveTo>
              <a:lnTo>
                <a:pt x="1683111"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2350392" y="1485817"/>
        <a:ext cx="84155" cy="84155"/>
      </dsp:txXfrm>
    </dsp:sp>
    <dsp:sp modelId="{7FD9702D-209F-4B54-82CC-1CAAB4194848}">
      <dsp:nvSpPr>
        <dsp:cNvPr id="0" name=""/>
        <dsp:cNvSpPr/>
      </dsp:nvSpPr>
      <dsp:spPr>
        <a:xfrm>
          <a:off x="640829" y="1870673"/>
          <a:ext cx="1212031" cy="60601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a:off x="658579" y="1888423"/>
        <a:ext cx="1176531" cy="570515"/>
      </dsp:txXfrm>
    </dsp:sp>
    <dsp:sp modelId="{6238DE61-2B9C-42C9-9534-9A7969CFE1A4}">
      <dsp:nvSpPr>
        <dsp:cNvPr id="0" name=""/>
        <dsp:cNvSpPr/>
      </dsp:nvSpPr>
      <dsp:spPr>
        <a:xfrm rot="11553498">
          <a:off x="5246740" y="2242485"/>
          <a:ext cx="496695" cy="25112"/>
        </a:xfrm>
        <a:custGeom>
          <a:avLst/>
          <a:gdLst/>
          <a:ahLst/>
          <a:cxnLst/>
          <a:rect l="0" t="0" r="0" b="0"/>
          <a:pathLst>
            <a:path>
              <a:moveTo>
                <a:pt x="0" y="12556"/>
              </a:moveTo>
              <a:lnTo>
                <a:pt x="496695"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5482671" y="2242624"/>
        <a:ext cx="24834" cy="24834"/>
      </dsp:txXfrm>
    </dsp:sp>
    <dsp:sp modelId="{810A631D-DB7B-4EBF-BED4-2A69445ECB59}">
      <dsp:nvSpPr>
        <dsp:cNvPr id="0" name=""/>
        <dsp:cNvSpPr/>
      </dsp:nvSpPr>
      <dsp:spPr>
        <a:xfrm>
          <a:off x="4043159" y="1733044"/>
          <a:ext cx="1209522" cy="93599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solidFill>
                <a:schemeClr val="bg1"/>
              </a:solidFill>
              <a:latin typeface="+mn-ea"/>
            </a:rPr>
            <a:t>降低了大自然吸收二氧化碳的能力</a:t>
          </a:r>
          <a:endParaRPr lang="zh-TW" altLang="en-US" sz="1600" b="1" kern="1200" dirty="0">
            <a:solidFill>
              <a:schemeClr val="bg1"/>
            </a:solidFill>
          </a:endParaRPr>
        </a:p>
      </dsp:txBody>
      <dsp:txXfrm>
        <a:off x="4070573" y="1760458"/>
        <a:ext cx="1154694" cy="881169"/>
      </dsp:txXfrm>
    </dsp:sp>
    <dsp:sp modelId="{698197D3-733B-410D-A302-28D0967489E6}">
      <dsp:nvSpPr>
        <dsp:cNvPr id="0" name=""/>
        <dsp:cNvSpPr/>
      </dsp:nvSpPr>
      <dsp:spPr>
        <a:xfrm rot="10800000">
          <a:off x="3558347" y="2188486"/>
          <a:ext cx="484812" cy="25112"/>
        </a:xfrm>
        <a:custGeom>
          <a:avLst/>
          <a:gdLst/>
          <a:ahLst/>
          <a:cxnLst/>
          <a:rect l="0" t="0" r="0" b="0"/>
          <a:pathLst>
            <a:path>
              <a:moveTo>
                <a:pt x="0" y="12556"/>
              </a:moveTo>
              <a:lnTo>
                <a:pt x="484812"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3788633" y="2188922"/>
        <a:ext cx="24240" cy="24240"/>
      </dsp:txXfrm>
    </dsp:sp>
    <dsp:sp modelId="{163C682B-D065-4E5B-8B19-0A73C27F13BD}">
      <dsp:nvSpPr>
        <dsp:cNvPr id="0" name=""/>
        <dsp:cNvSpPr/>
      </dsp:nvSpPr>
      <dsp:spPr>
        <a:xfrm>
          <a:off x="2346315" y="1898034"/>
          <a:ext cx="1212031" cy="60601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t>過份砍伐樹木</a:t>
          </a:r>
          <a:endParaRPr lang="zh-TW" altLang="en-US" sz="1600" b="1" kern="1200" dirty="0"/>
        </a:p>
      </dsp:txBody>
      <dsp:txXfrm>
        <a:off x="2364065" y="1915784"/>
        <a:ext cx="1176531" cy="570515"/>
      </dsp:txXfrm>
    </dsp:sp>
    <dsp:sp modelId="{BC38CC36-8404-4C67-AEE3-D94DEBCB5502}">
      <dsp:nvSpPr>
        <dsp:cNvPr id="0" name=""/>
        <dsp:cNvSpPr/>
      </dsp:nvSpPr>
      <dsp:spPr>
        <a:xfrm rot="10879164">
          <a:off x="1850007" y="2182771"/>
          <a:ext cx="496373" cy="25112"/>
        </a:xfrm>
        <a:custGeom>
          <a:avLst/>
          <a:gdLst/>
          <a:ahLst/>
          <a:cxnLst/>
          <a:rect l="0" t="0" r="0" b="0"/>
          <a:pathLst>
            <a:path>
              <a:moveTo>
                <a:pt x="0" y="12556"/>
              </a:moveTo>
              <a:lnTo>
                <a:pt x="496373"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2085785" y="2182918"/>
        <a:ext cx="24818" cy="24818"/>
      </dsp:txXfrm>
    </dsp:sp>
    <dsp:sp modelId="{208E4B42-D57A-45D3-87FB-E1479FF97E36}">
      <dsp:nvSpPr>
        <dsp:cNvPr id="0" name=""/>
        <dsp:cNvSpPr/>
      </dsp:nvSpPr>
      <dsp:spPr>
        <a:xfrm>
          <a:off x="638042" y="1886605"/>
          <a:ext cx="1212031" cy="60601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a:off x="655792" y="1904355"/>
        <a:ext cx="1176531" cy="570515"/>
      </dsp:txXfrm>
    </dsp:sp>
    <dsp:sp modelId="{531DA9CC-5BA3-47FF-AC5C-AD51F00D7050}">
      <dsp:nvSpPr>
        <dsp:cNvPr id="0" name=""/>
        <dsp:cNvSpPr/>
      </dsp:nvSpPr>
      <dsp:spPr>
        <a:xfrm rot="7068968">
          <a:off x="4975611" y="2755935"/>
          <a:ext cx="1038953" cy="25112"/>
        </a:xfrm>
        <a:custGeom>
          <a:avLst/>
          <a:gdLst/>
          <a:ahLst/>
          <a:cxnLst/>
          <a:rect l="0" t="0" r="0" b="0"/>
          <a:pathLst>
            <a:path>
              <a:moveTo>
                <a:pt x="0" y="12556"/>
              </a:moveTo>
              <a:lnTo>
                <a:pt x="1038953"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5469114" y="2742517"/>
        <a:ext cx="51947" cy="51947"/>
      </dsp:txXfrm>
    </dsp:sp>
    <dsp:sp modelId="{2147A26E-199F-47A5-8137-CEC0C8493828}">
      <dsp:nvSpPr>
        <dsp:cNvPr id="0" name=""/>
        <dsp:cNvSpPr/>
      </dsp:nvSpPr>
      <dsp:spPr>
        <a:xfrm>
          <a:off x="4040650" y="2759943"/>
          <a:ext cx="1212031" cy="93599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latin typeface="+mn-ea"/>
            </a:rPr>
            <a:t>增加經由呼吸作用釋放的二氧化碳</a:t>
          </a:r>
          <a:endParaRPr lang="zh-TW" altLang="en-US" sz="1600" b="1" kern="1200" dirty="0"/>
        </a:p>
      </dsp:txBody>
      <dsp:txXfrm>
        <a:off x="4068064" y="2787357"/>
        <a:ext cx="1157203" cy="881169"/>
      </dsp:txXfrm>
    </dsp:sp>
    <dsp:sp modelId="{DE63B80C-3BF0-4F45-ABC9-0BE486EE9D63}">
      <dsp:nvSpPr>
        <dsp:cNvPr id="0" name=""/>
        <dsp:cNvSpPr/>
      </dsp:nvSpPr>
      <dsp:spPr>
        <a:xfrm rot="10800000">
          <a:off x="3555838" y="3215386"/>
          <a:ext cx="484812" cy="25112"/>
        </a:xfrm>
        <a:custGeom>
          <a:avLst/>
          <a:gdLst/>
          <a:ahLst/>
          <a:cxnLst/>
          <a:rect l="0" t="0" r="0" b="0"/>
          <a:pathLst>
            <a:path>
              <a:moveTo>
                <a:pt x="0" y="12556"/>
              </a:moveTo>
              <a:lnTo>
                <a:pt x="484812"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3786124" y="3215822"/>
        <a:ext cx="24240" cy="24240"/>
      </dsp:txXfrm>
    </dsp:sp>
    <dsp:sp modelId="{7E8FC2F9-AB4D-4248-BFF8-67ED4B8505E4}">
      <dsp:nvSpPr>
        <dsp:cNvPr id="0" name=""/>
        <dsp:cNvSpPr/>
      </dsp:nvSpPr>
      <dsp:spPr>
        <a:xfrm>
          <a:off x="2343806" y="2924934"/>
          <a:ext cx="1212031" cy="60601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solidFill>
                <a:schemeClr val="bg1"/>
              </a:solidFill>
              <a:latin typeface="+mn-ea"/>
            </a:rPr>
            <a:t>人口增長</a:t>
          </a:r>
          <a:endParaRPr lang="zh-TW" altLang="en-US" sz="1600" b="1" kern="1200" dirty="0">
            <a:solidFill>
              <a:schemeClr val="bg1"/>
            </a:solidFill>
          </a:endParaRPr>
        </a:p>
      </dsp:txBody>
      <dsp:txXfrm>
        <a:off x="2361556" y="2942684"/>
        <a:ext cx="1176531" cy="570515"/>
      </dsp:txXfrm>
    </dsp:sp>
    <dsp:sp modelId="{1EA834A5-CEDE-4E41-BD09-4524FF739E13}">
      <dsp:nvSpPr>
        <dsp:cNvPr id="0" name=""/>
        <dsp:cNvSpPr/>
      </dsp:nvSpPr>
      <dsp:spPr>
        <a:xfrm rot="14684219">
          <a:off x="1514298" y="2689604"/>
          <a:ext cx="1162774" cy="25112"/>
        </a:xfrm>
        <a:custGeom>
          <a:avLst/>
          <a:gdLst/>
          <a:ahLst/>
          <a:cxnLst/>
          <a:rect l="0" t="0" r="0" b="0"/>
          <a:pathLst>
            <a:path>
              <a:moveTo>
                <a:pt x="0" y="12556"/>
              </a:moveTo>
              <a:lnTo>
                <a:pt x="1162774"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2066616" y="2673090"/>
        <a:ext cx="58138" cy="58138"/>
      </dsp:txXfrm>
    </dsp:sp>
    <dsp:sp modelId="{B91D9A2A-3CEF-4C17-8047-CEF465364D38}">
      <dsp:nvSpPr>
        <dsp:cNvPr id="0" name=""/>
        <dsp:cNvSpPr/>
      </dsp:nvSpPr>
      <dsp:spPr>
        <a:xfrm>
          <a:off x="635533" y="1873369"/>
          <a:ext cx="1212031" cy="606015"/>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t>人為因素</a:t>
          </a:r>
          <a:endParaRPr lang="zh-TW" altLang="en-US" sz="1600" b="1" kern="1200" dirty="0"/>
        </a:p>
      </dsp:txBody>
      <dsp:txXfrm>
        <a:off x="653283" y="1891119"/>
        <a:ext cx="1176531" cy="570515"/>
      </dsp:txXfrm>
    </dsp:sp>
    <dsp:sp modelId="{000A7F9A-6FEB-4F2C-A91E-9F0E22AE4369}">
      <dsp:nvSpPr>
        <dsp:cNvPr id="0" name=""/>
        <dsp:cNvSpPr/>
      </dsp:nvSpPr>
      <dsp:spPr>
        <a:xfrm rot="6767614">
          <a:off x="9614610" y="3035869"/>
          <a:ext cx="826683" cy="25112"/>
        </a:xfrm>
        <a:custGeom>
          <a:avLst/>
          <a:gdLst/>
          <a:ahLst/>
          <a:cxnLst/>
          <a:rect l="0" t="0" r="0" b="0"/>
          <a:pathLst>
            <a:path>
              <a:moveTo>
                <a:pt x="0" y="12556"/>
              </a:moveTo>
              <a:lnTo>
                <a:pt x="826683"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10007285" y="3027758"/>
        <a:ext cx="41334" cy="41334"/>
      </dsp:txXfrm>
    </dsp:sp>
    <dsp:sp modelId="{B7B9C14A-633E-4C36-9236-C62AD824C519}">
      <dsp:nvSpPr>
        <dsp:cNvPr id="0" name=""/>
        <dsp:cNvSpPr/>
      </dsp:nvSpPr>
      <dsp:spPr>
        <a:xfrm>
          <a:off x="7275817" y="2979488"/>
          <a:ext cx="2592001" cy="8999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endParaRPr lang="zh-TW" altLang="en-US" sz="1600" b="1" kern="1200" dirty="0"/>
        </a:p>
      </dsp:txBody>
      <dsp:txXfrm>
        <a:off x="7302177" y="3005848"/>
        <a:ext cx="2539281" cy="847279"/>
      </dsp:txXfrm>
    </dsp:sp>
    <dsp:sp modelId="{965C6E45-EB66-468B-B3E6-1E471777FFC6}">
      <dsp:nvSpPr>
        <dsp:cNvPr id="0" name=""/>
        <dsp:cNvSpPr/>
      </dsp:nvSpPr>
      <dsp:spPr>
        <a:xfrm rot="10819996">
          <a:off x="6889284" y="3415807"/>
          <a:ext cx="386535" cy="25112"/>
        </a:xfrm>
        <a:custGeom>
          <a:avLst/>
          <a:gdLst/>
          <a:ahLst/>
          <a:cxnLst/>
          <a:rect l="0" t="0" r="0" b="0"/>
          <a:pathLst>
            <a:path>
              <a:moveTo>
                <a:pt x="0" y="12556"/>
              </a:moveTo>
              <a:lnTo>
                <a:pt x="386535"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7072889" y="3418700"/>
        <a:ext cx="19326" cy="19326"/>
      </dsp:txXfrm>
    </dsp:sp>
    <dsp:sp modelId="{B58945DF-DC94-48D2-8B4F-AB8AC59876BC}">
      <dsp:nvSpPr>
        <dsp:cNvPr id="0" name=""/>
        <dsp:cNvSpPr/>
      </dsp:nvSpPr>
      <dsp:spPr>
        <a:xfrm>
          <a:off x="5677256" y="3124231"/>
          <a:ext cx="1212031" cy="606015"/>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t>自然因素</a:t>
          </a:r>
          <a:endParaRPr lang="zh-TW" altLang="en-US" sz="1600" b="1" kern="1200" dirty="0"/>
        </a:p>
      </dsp:txBody>
      <dsp:txXfrm>
        <a:off x="5695006" y="3141981"/>
        <a:ext cx="1176531" cy="57051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B3A93C-626A-4D1A-A4BD-81335F4815DB}">
      <dsp:nvSpPr>
        <dsp:cNvPr id="0" name=""/>
        <dsp:cNvSpPr/>
      </dsp:nvSpPr>
      <dsp:spPr>
        <a:xfrm>
          <a:off x="10188086" y="2364354"/>
          <a:ext cx="1212031" cy="606015"/>
        </a:xfrm>
        <a:prstGeom prst="roundRect">
          <a:avLst>
            <a:gd name="adj" fmla="val 10000"/>
          </a:avLst>
        </a:prstGeom>
        <a:solidFill>
          <a:schemeClr val="accent1">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t>全球暖化</a:t>
          </a:r>
          <a:endParaRPr lang="zh-TW" altLang="en-US" sz="1600" b="1" kern="1200" dirty="0"/>
        </a:p>
      </dsp:txBody>
      <dsp:txXfrm>
        <a:off x="10205836" y="2382104"/>
        <a:ext cx="1176531" cy="570515"/>
      </dsp:txXfrm>
    </dsp:sp>
    <dsp:sp modelId="{6598CAF3-D50E-4392-8EC6-005E74B1C126}">
      <dsp:nvSpPr>
        <dsp:cNvPr id="0" name=""/>
        <dsp:cNvSpPr/>
      </dsp:nvSpPr>
      <dsp:spPr>
        <a:xfrm rot="14867938">
          <a:off x="9329410" y="2077811"/>
          <a:ext cx="1246393" cy="25112"/>
        </a:xfrm>
        <a:custGeom>
          <a:avLst/>
          <a:gdLst/>
          <a:ahLst/>
          <a:cxnLst/>
          <a:rect l="0" t="0" r="0" b="0"/>
          <a:pathLst>
            <a:path>
              <a:moveTo>
                <a:pt x="0" y="12556"/>
              </a:moveTo>
              <a:lnTo>
                <a:pt x="1246393"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9921446" y="2059207"/>
        <a:ext cx="62319" cy="62319"/>
      </dsp:txXfrm>
    </dsp:sp>
    <dsp:sp modelId="{0696D5CE-379A-45AC-91D8-AA002656AA30}">
      <dsp:nvSpPr>
        <dsp:cNvPr id="0" name=""/>
        <dsp:cNvSpPr/>
      </dsp:nvSpPr>
      <dsp:spPr>
        <a:xfrm>
          <a:off x="8505095" y="1210364"/>
          <a:ext cx="1212031" cy="60601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t>太陽熱量難以散去</a:t>
          </a:r>
          <a:endParaRPr lang="zh-TW" altLang="en-US" sz="1600" b="1" kern="1200" dirty="0"/>
        </a:p>
      </dsp:txBody>
      <dsp:txXfrm>
        <a:off x="8522845" y="1228114"/>
        <a:ext cx="1176531" cy="570515"/>
      </dsp:txXfrm>
    </dsp:sp>
    <dsp:sp modelId="{3F1909F2-BCE3-48F8-9B39-136AC822599E}">
      <dsp:nvSpPr>
        <dsp:cNvPr id="0" name=""/>
        <dsp:cNvSpPr/>
      </dsp:nvSpPr>
      <dsp:spPr>
        <a:xfrm rot="7025066">
          <a:off x="8237727" y="1664389"/>
          <a:ext cx="367440" cy="25112"/>
        </a:xfrm>
        <a:custGeom>
          <a:avLst/>
          <a:gdLst/>
          <a:ahLst/>
          <a:cxnLst/>
          <a:rect l="0" t="0" r="0" b="0"/>
          <a:pathLst>
            <a:path>
              <a:moveTo>
                <a:pt x="0" y="12556"/>
              </a:moveTo>
              <a:lnTo>
                <a:pt x="367440"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8412261" y="1667759"/>
        <a:ext cx="18372" cy="18372"/>
      </dsp:txXfrm>
    </dsp:sp>
    <dsp:sp modelId="{B3E95900-2854-4154-A875-48114E11BC65}">
      <dsp:nvSpPr>
        <dsp:cNvPr id="0" name=""/>
        <dsp:cNvSpPr/>
      </dsp:nvSpPr>
      <dsp:spPr>
        <a:xfrm>
          <a:off x="7125767" y="1537510"/>
          <a:ext cx="1212031" cy="60601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t>吸收過多太陽輻射</a:t>
          </a:r>
          <a:endParaRPr lang="zh-TW" altLang="en-US" sz="1600" b="1" kern="1200" dirty="0"/>
        </a:p>
      </dsp:txBody>
      <dsp:txXfrm>
        <a:off x="7143517" y="1555260"/>
        <a:ext cx="1176531" cy="570515"/>
      </dsp:txXfrm>
    </dsp:sp>
    <dsp:sp modelId="{38EC2AEC-B3A9-4313-9880-490C8C5A790E}">
      <dsp:nvSpPr>
        <dsp:cNvPr id="0" name=""/>
        <dsp:cNvSpPr/>
      </dsp:nvSpPr>
      <dsp:spPr>
        <a:xfrm rot="6636870">
          <a:off x="6787359" y="2062223"/>
          <a:ext cx="500574" cy="25112"/>
        </a:xfrm>
        <a:custGeom>
          <a:avLst/>
          <a:gdLst/>
          <a:ahLst/>
          <a:cxnLst/>
          <a:rect l="0" t="0" r="0" b="0"/>
          <a:pathLst>
            <a:path>
              <a:moveTo>
                <a:pt x="0" y="12556"/>
              </a:moveTo>
              <a:lnTo>
                <a:pt x="500574"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7025132" y="2062264"/>
        <a:ext cx="25028" cy="25028"/>
      </dsp:txXfrm>
    </dsp:sp>
    <dsp:sp modelId="{FDFFA4C1-C0B1-4DD8-86BB-D4870D89FA03}">
      <dsp:nvSpPr>
        <dsp:cNvPr id="0" name=""/>
        <dsp:cNvSpPr/>
      </dsp:nvSpPr>
      <dsp:spPr>
        <a:xfrm>
          <a:off x="5737494" y="2006032"/>
          <a:ext cx="1212031" cy="60601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latin typeface="+mn-ea"/>
            </a:rPr>
            <a:t>產生過量溫室氣體</a:t>
          </a:r>
          <a:endParaRPr lang="zh-TW" altLang="en-US" sz="1600" b="1" kern="1200" dirty="0"/>
        </a:p>
      </dsp:txBody>
      <dsp:txXfrm>
        <a:off x="5755244" y="2023782"/>
        <a:ext cx="1176531" cy="570515"/>
      </dsp:txXfrm>
    </dsp:sp>
    <dsp:sp modelId="{59D73567-E898-4142-9123-EF10552D642D}">
      <dsp:nvSpPr>
        <dsp:cNvPr id="0" name=""/>
        <dsp:cNvSpPr/>
      </dsp:nvSpPr>
      <dsp:spPr>
        <a:xfrm rot="13922125">
          <a:off x="4275820" y="1583019"/>
          <a:ext cx="1809927" cy="25112"/>
        </a:xfrm>
        <a:custGeom>
          <a:avLst/>
          <a:gdLst/>
          <a:ahLst/>
          <a:cxnLst/>
          <a:rect l="0" t="0" r="0" b="0"/>
          <a:pathLst>
            <a:path>
              <a:moveTo>
                <a:pt x="0" y="12556"/>
              </a:moveTo>
              <a:lnTo>
                <a:pt x="1809927"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5135536" y="1550327"/>
        <a:ext cx="90496" cy="90496"/>
      </dsp:txXfrm>
    </dsp:sp>
    <dsp:sp modelId="{23C1437B-25A6-4950-AF54-FC0FEC466499}">
      <dsp:nvSpPr>
        <dsp:cNvPr id="0" name=""/>
        <dsp:cNvSpPr/>
      </dsp:nvSpPr>
      <dsp:spPr>
        <a:xfrm>
          <a:off x="2932078" y="522109"/>
          <a:ext cx="1691995" cy="72000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endParaRPr lang="zh-TW" altLang="en-US" sz="1600" b="1" kern="1200" dirty="0">
            <a:solidFill>
              <a:schemeClr val="bg1"/>
            </a:solidFill>
          </a:endParaRPr>
        </a:p>
      </dsp:txBody>
      <dsp:txXfrm>
        <a:off x="2953166" y="543197"/>
        <a:ext cx="1649819" cy="677825"/>
      </dsp:txXfrm>
    </dsp:sp>
    <dsp:sp modelId="{7FC900DE-CDB6-42CB-BCF6-E4BF46AF0AD6}">
      <dsp:nvSpPr>
        <dsp:cNvPr id="0" name=""/>
        <dsp:cNvSpPr/>
      </dsp:nvSpPr>
      <dsp:spPr>
        <a:xfrm rot="7792897">
          <a:off x="1550914" y="1515339"/>
          <a:ext cx="1683111" cy="25112"/>
        </a:xfrm>
        <a:custGeom>
          <a:avLst/>
          <a:gdLst/>
          <a:ahLst/>
          <a:cxnLst/>
          <a:rect l="0" t="0" r="0" b="0"/>
          <a:pathLst>
            <a:path>
              <a:moveTo>
                <a:pt x="0" y="12556"/>
              </a:moveTo>
              <a:lnTo>
                <a:pt x="1683111"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2350392" y="1485817"/>
        <a:ext cx="84155" cy="84155"/>
      </dsp:txXfrm>
    </dsp:sp>
    <dsp:sp modelId="{7FD9702D-209F-4B54-82CC-1CAAB4194848}">
      <dsp:nvSpPr>
        <dsp:cNvPr id="0" name=""/>
        <dsp:cNvSpPr/>
      </dsp:nvSpPr>
      <dsp:spPr>
        <a:xfrm>
          <a:off x="640829" y="1870673"/>
          <a:ext cx="1212031" cy="60601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a:off x="658579" y="1888423"/>
        <a:ext cx="1176531" cy="570515"/>
      </dsp:txXfrm>
    </dsp:sp>
    <dsp:sp modelId="{6238DE61-2B9C-42C9-9534-9A7969CFE1A4}">
      <dsp:nvSpPr>
        <dsp:cNvPr id="0" name=""/>
        <dsp:cNvSpPr/>
      </dsp:nvSpPr>
      <dsp:spPr>
        <a:xfrm rot="11553498">
          <a:off x="5246740" y="2242485"/>
          <a:ext cx="496695" cy="25112"/>
        </a:xfrm>
        <a:custGeom>
          <a:avLst/>
          <a:gdLst/>
          <a:ahLst/>
          <a:cxnLst/>
          <a:rect l="0" t="0" r="0" b="0"/>
          <a:pathLst>
            <a:path>
              <a:moveTo>
                <a:pt x="0" y="12556"/>
              </a:moveTo>
              <a:lnTo>
                <a:pt x="496695"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5482671" y="2242624"/>
        <a:ext cx="24834" cy="24834"/>
      </dsp:txXfrm>
    </dsp:sp>
    <dsp:sp modelId="{810A631D-DB7B-4EBF-BED4-2A69445ECB59}">
      <dsp:nvSpPr>
        <dsp:cNvPr id="0" name=""/>
        <dsp:cNvSpPr/>
      </dsp:nvSpPr>
      <dsp:spPr>
        <a:xfrm>
          <a:off x="4043159" y="1733044"/>
          <a:ext cx="1209522" cy="93599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solidFill>
                <a:schemeClr val="bg1"/>
              </a:solidFill>
              <a:latin typeface="+mn-ea"/>
            </a:rPr>
            <a:t>降低了大自然吸收二氧化碳的能力</a:t>
          </a:r>
          <a:endParaRPr lang="zh-TW" altLang="en-US" sz="1600" b="1" kern="1200" dirty="0">
            <a:solidFill>
              <a:schemeClr val="bg1"/>
            </a:solidFill>
          </a:endParaRPr>
        </a:p>
      </dsp:txBody>
      <dsp:txXfrm>
        <a:off x="4070573" y="1760458"/>
        <a:ext cx="1154694" cy="881169"/>
      </dsp:txXfrm>
    </dsp:sp>
    <dsp:sp modelId="{698197D3-733B-410D-A302-28D0967489E6}">
      <dsp:nvSpPr>
        <dsp:cNvPr id="0" name=""/>
        <dsp:cNvSpPr/>
      </dsp:nvSpPr>
      <dsp:spPr>
        <a:xfrm rot="10800000">
          <a:off x="3558347" y="2188486"/>
          <a:ext cx="484812" cy="25112"/>
        </a:xfrm>
        <a:custGeom>
          <a:avLst/>
          <a:gdLst/>
          <a:ahLst/>
          <a:cxnLst/>
          <a:rect l="0" t="0" r="0" b="0"/>
          <a:pathLst>
            <a:path>
              <a:moveTo>
                <a:pt x="0" y="12556"/>
              </a:moveTo>
              <a:lnTo>
                <a:pt x="484812"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3788633" y="2188922"/>
        <a:ext cx="24240" cy="24240"/>
      </dsp:txXfrm>
    </dsp:sp>
    <dsp:sp modelId="{163C682B-D065-4E5B-8B19-0A73C27F13BD}">
      <dsp:nvSpPr>
        <dsp:cNvPr id="0" name=""/>
        <dsp:cNvSpPr/>
      </dsp:nvSpPr>
      <dsp:spPr>
        <a:xfrm>
          <a:off x="2346315" y="1898034"/>
          <a:ext cx="1212031" cy="60601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t>過份砍伐樹木</a:t>
          </a:r>
          <a:endParaRPr lang="zh-TW" altLang="en-US" sz="1600" b="1" kern="1200" dirty="0"/>
        </a:p>
      </dsp:txBody>
      <dsp:txXfrm>
        <a:off x="2364065" y="1915784"/>
        <a:ext cx="1176531" cy="570515"/>
      </dsp:txXfrm>
    </dsp:sp>
    <dsp:sp modelId="{BC38CC36-8404-4C67-AEE3-D94DEBCB5502}">
      <dsp:nvSpPr>
        <dsp:cNvPr id="0" name=""/>
        <dsp:cNvSpPr/>
      </dsp:nvSpPr>
      <dsp:spPr>
        <a:xfrm rot="10879164">
          <a:off x="1850007" y="2182771"/>
          <a:ext cx="496373" cy="25112"/>
        </a:xfrm>
        <a:custGeom>
          <a:avLst/>
          <a:gdLst/>
          <a:ahLst/>
          <a:cxnLst/>
          <a:rect l="0" t="0" r="0" b="0"/>
          <a:pathLst>
            <a:path>
              <a:moveTo>
                <a:pt x="0" y="12556"/>
              </a:moveTo>
              <a:lnTo>
                <a:pt x="496373"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2085785" y="2182918"/>
        <a:ext cx="24818" cy="24818"/>
      </dsp:txXfrm>
    </dsp:sp>
    <dsp:sp modelId="{208E4B42-D57A-45D3-87FB-E1479FF97E36}">
      <dsp:nvSpPr>
        <dsp:cNvPr id="0" name=""/>
        <dsp:cNvSpPr/>
      </dsp:nvSpPr>
      <dsp:spPr>
        <a:xfrm>
          <a:off x="638042" y="1886605"/>
          <a:ext cx="1212031" cy="60601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a:off x="655792" y="1904355"/>
        <a:ext cx="1176531" cy="570515"/>
      </dsp:txXfrm>
    </dsp:sp>
    <dsp:sp modelId="{531DA9CC-5BA3-47FF-AC5C-AD51F00D7050}">
      <dsp:nvSpPr>
        <dsp:cNvPr id="0" name=""/>
        <dsp:cNvSpPr/>
      </dsp:nvSpPr>
      <dsp:spPr>
        <a:xfrm rot="7068968">
          <a:off x="4975611" y="2755935"/>
          <a:ext cx="1038953" cy="25112"/>
        </a:xfrm>
        <a:custGeom>
          <a:avLst/>
          <a:gdLst/>
          <a:ahLst/>
          <a:cxnLst/>
          <a:rect l="0" t="0" r="0" b="0"/>
          <a:pathLst>
            <a:path>
              <a:moveTo>
                <a:pt x="0" y="12556"/>
              </a:moveTo>
              <a:lnTo>
                <a:pt x="1038953"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5469114" y="2742517"/>
        <a:ext cx="51947" cy="51947"/>
      </dsp:txXfrm>
    </dsp:sp>
    <dsp:sp modelId="{2147A26E-199F-47A5-8137-CEC0C8493828}">
      <dsp:nvSpPr>
        <dsp:cNvPr id="0" name=""/>
        <dsp:cNvSpPr/>
      </dsp:nvSpPr>
      <dsp:spPr>
        <a:xfrm>
          <a:off x="4040650" y="2759943"/>
          <a:ext cx="1212031" cy="93599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latin typeface="+mn-ea"/>
            </a:rPr>
            <a:t>增加經由呼吸作用釋放的二氧化碳</a:t>
          </a:r>
          <a:endParaRPr lang="zh-TW" altLang="en-US" sz="1600" b="1" kern="1200" dirty="0"/>
        </a:p>
      </dsp:txBody>
      <dsp:txXfrm>
        <a:off x="4068064" y="2787357"/>
        <a:ext cx="1157203" cy="881169"/>
      </dsp:txXfrm>
    </dsp:sp>
    <dsp:sp modelId="{DE63B80C-3BF0-4F45-ABC9-0BE486EE9D63}">
      <dsp:nvSpPr>
        <dsp:cNvPr id="0" name=""/>
        <dsp:cNvSpPr/>
      </dsp:nvSpPr>
      <dsp:spPr>
        <a:xfrm rot="10800000">
          <a:off x="3555838" y="3215386"/>
          <a:ext cx="484812" cy="25112"/>
        </a:xfrm>
        <a:custGeom>
          <a:avLst/>
          <a:gdLst/>
          <a:ahLst/>
          <a:cxnLst/>
          <a:rect l="0" t="0" r="0" b="0"/>
          <a:pathLst>
            <a:path>
              <a:moveTo>
                <a:pt x="0" y="12556"/>
              </a:moveTo>
              <a:lnTo>
                <a:pt x="484812"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3786124" y="3215822"/>
        <a:ext cx="24240" cy="24240"/>
      </dsp:txXfrm>
    </dsp:sp>
    <dsp:sp modelId="{7E8FC2F9-AB4D-4248-BFF8-67ED4B8505E4}">
      <dsp:nvSpPr>
        <dsp:cNvPr id="0" name=""/>
        <dsp:cNvSpPr/>
      </dsp:nvSpPr>
      <dsp:spPr>
        <a:xfrm>
          <a:off x="2343806" y="2924934"/>
          <a:ext cx="1212031" cy="60601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solidFill>
                <a:schemeClr val="bg1"/>
              </a:solidFill>
              <a:latin typeface="+mn-ea"/>
            </a:rPr>
            <a:t>人口增長</a:t>
          </a:r>
          <a:endParaRPr lang="zh-TW" altLang="en-US" sz="1600" b="1" kern="1200" dirty="0">
            <a:solidFill>
              <a:schemeClr val="bg1"/>
            </a:solidFill>
          </a:endParaRPr>
        </a:p>
      </dsp:txBody>
      <dsp:txXfrm>
        <a:off x="2361556" y="2942684"/>
        <a:ext cx="1176531" cy="570515"/>
      </dsp:txXfrm>
    </dsp:sp>
    <dsp:sp modelId="{1EA834A5-CEDE-4E41-BD09-4524FF739E13}">
      <dsp:nvSpPr>
        <dsp:cNvPr id="0" name=""/>
        <dsp:cNvSpPr/>
      </dsp:nvSpPr>
      <dsp:spPr>
        <a:xfrm rot="14684219">
          <a:off x="1514298" y="2689604"/>
          <a:ext cx="1162774" cy="25112"/>
        </a:xfrm>
        <a:custGeom>
          <a:avLst/>
          <a:gdLst/>
          <a:ahLst/>
          <a:cxnLst/>
          <a:rect l="0" t="0" r="0" b="0"/>
          <a:pathLst>
            <a:path>
              <a:moveTo>
                <a:pt x="0" y="12556"/>
              </a:moveTo>
              <a:lnTo>
                <a:pt x="1162774"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2066616" y="2673090"/>
        <a:ext cx="58138" cy="58138"/>
      </dsp:txXfrm>
    </dsp:sp>
    <dsp:sp modelId="{B91D9A2A-3CEF-4C17-8047-CEF465364D38}">
      <dsp:nvSpPr>
        <dsp:cNvPr id="0" name=""/>
        <dsp:cNvSpPr/>
      </dsp:nvSpPr>
      <dsp:spPr>
        <a:xfrm>
          <a:off x="635533" y="1873369"/>
          <a:ext cx="1212031" cy="606015"/>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t>人為因素</a:t>
          </a:r>
          <a:endParaRPr lang="zh-TW" altLang="en-US" sz="1600" b="1" kern="1200" dirty="0"/>
        </a:p>
      </dsp:txBody>
      <dsp:txXfrm>
        <a:off x="653283" y="1891119"/>
        <a:ext cx="1176531" cy="570515"/>
      </dsp:txXfrm>
    </dsp:sp>
    <dsp:sp modelId="{000A7F9A-6FEB-4F2C-A91E-9F0E22AE4369}">
      <dsp:nvSpPr>
        <dsp:cNvPr id="0" name=""/>
        <dsp:cNvSpPr/>
      </dsp:nvSpPr>
      <dsp:spPr>
        <a:xfrm rot="6767614">
          <a:off x="9614610" y="3035869"/>
          <a:ext cx="826683" cy="25112"/>
        </a:xfrm>
        <a:custGeom>
          <a:avLst/>
          <a:gdLst/>
          <a:ahLst/>
          <a:cxnLst/>
          <a:rect l="0" t="0" r="0" b="0"/>
          <a:pathLst>
            <a:path>
              <a:moveTo>
                <a:pt x="0" y="12556"/>
              </a:moveTo>
              <a:lnTo>
                <a:pt x="826683"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10007285" y="3027758"/>
        <a:ext cx="41334" cy="41334"/>
      </dsp:txXfrm>
    </dsp:sp>
    <dsp:sp modelId="{B7B9C14A-633E-4C36-9236-C62AD824C519}">
      <dsp:nvSpPr>
        <dsp:cNvPr id="0" name=""/>
        <dsp:cNvSpPr/>
      </dsp:nvSpPr>
      <dsp:spPr>
        <a:xfrm>
          <a:off x="7275817" y="2979488"/>
          <a:ext cx="2592001" cy="8999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endParaRPr lang="zh-TW" altLang="en-US" sz="1600" b="1" kern="1200" dirty="0"/>
        </a:p>
      </dsp:txBody>
      <dsp:txXfrm>
        <a:off x="7302177" y="3005848"/>
        <a:ext cx="2539281" cy="847279"/>
      </dsp:txXfrm>
    </dsp:sp>
    <dsp:sp modelId="{965C6E45-EB66-468B-B3E6-1E471777FFC6}">
      <dsp:nvSpPr>
        <dsp:cNvPr id="0" name=""/>
        <dsp:cNvSpPr/>
      </dsp:nvSpPr>
      <dsp:spPr>
        <a:xfrm rot="10819996">
          <a:off x="6889284" y="3415807"/>
          <a:ext cx="386535" cy="25112"/>
        </a:xfrm>
        <a:custGeom>
          <a:avLst/>
          <a:gdLst/>
          <a:ahLst/>
          <a:cxnLst/>
          <a:rect l="0" t="0" r="0" b="0"/>
          <a:pathLst>
            <a:path>
              <a:moveTo>
                <a:pt x="0" y="12556"/>
              </a:moveTo>
              <a:lnTo>
                <a:pt x="386535"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7072889" y="3418700"/>
        <a:ext cx="19326" cy="19326"/>
      </dsp:txXfrm>
    </dsp:sp>
    <dsp:sp modelId="{B58945DF-DC94-48D2-8B4F-AB8AC59876BC}">
      <dsp:nvSpPr>
        <dsp:cNvPr id="0" name=""/>
        <dsp:cNvSpPr/>
      </dsp:nvSpPr>
      <dsp:spPr>
        <a:xfrm>
          <a:off x="5677256" y="3124231"/>
          <a:ext cx="1212031" cy="606015"/>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t>自然因素</a:t>
          </a:r>
          <a:endParaRPr lang="zh-TW" altLang="en-US" sz="1600" b="1" kern="1200" dirty="0"/>
        </a:p>
      </dsp:txBody>
      <dsp:txXfrm>
        <a:off x="5695006" y="3141981"/>
        <a:ext cx="1176531" cy="57051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3B3A93C-626A-4D1A-A4BD-81335F4815DB}">
      <dsp:nvSpPr>
        <dsp:cNvPr id="0" name=""/>
        <dsp:cNvSpPr/>
      </dsp:nvSpPr>
      <dsp:spPr>
        <a:xfrm>
          <a:off x="10188086" y="2364354"/>
          <a:ext cx="1212031" cy="606015"/>
        </a:xfrm>
        <a:prstGeom prst="roundRect">
          <a:avLst>
            <a:gd name="adj" fmla="val 10000"/>
          </a:avLst>
        </a:prstGeom>
        <a:solidFill>
          <a:schemeClr val="accent1">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t>全球暖化</a:t>
          </a:r>
          <a:endParaRPr lang="zh-TW" altLang="en-US" sz="1600" b="1" kern="1200" dirty="0"/>
        </a:p>
      </dsp:txBody>
      <dsp:txXfrm>
        <a:off x="10205836" y="2382104"/>
        <a:ext cx="1176531" cy="570515"/>
      </dsp:txXfrm>
    </dsp:sp>
    <dsp:sp modelId="{6598CAF3-D50E-4392-8EC6-005E74B1C126}">
      <dsp:nvSpPr>
        <dsp:cNvPr id="0" name=""/>
        <dsp:cNvSpPr/>
      </dsp:nvSpPr>
      <dsp:spPr>
        <a:xfrm rot="14867938">
          <a:off x="9329410" y="2077811"/>
          <a:ext cx="1246393" cy="25112"/>
        </a:xfrm>
        <a:custGeom>
          <a:avLst/>
          <a:gdLst/>
          <a:ahLst/>
          <a:cxnLst/>
          <a:rect l="0" t="0" r="0" b="0"/>
          <a:pathLst>
            <a:path>
              <a:moveTo>
                <a:pt x="0" y="12556"/>
              </a:moveTo>
              <a:lnTo>
                <a:pt x="1246393"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9921446" y="2059207"/>
        <a:ext cx="62319" cy="62319"/>
      </dsp:txXfrm>
    </dsp:sp>
    <dsp:sp modelId="{0696D5CE-379A-45AC-91D8-AA002656AA30}">
      <dsp:nvSpPr>
        <dsp:cNvPr id="0" name=""/>
        <dsp:cNvSpPr/>
      </dsp:nvSpPr>
      <dsp:spPr>
        <a:xfrm>
          <a:off x="8505095" y="1210364"/>
          <a:ext cx="1212031" cy="60601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t>太陽熱量難以散去</a:t>
          </a:r>
          <a:endParaRPr lang="zh-TW" altLang="en-US" sz="1600" b="1" kern="1200" dirty="0"/>
        </a:p>
      </dsp:txBody>
      <dsp:txXfrm>
        <a:off x="8522845" y="1228114"/>
        <a:ext cx="1176531" cy="570515"/>
      </dsp:txXfrm>
    </dsp:sp>
    <dsp:sp modelId="{3F1909F2-BCE3-48F8-9B39-136AC822599E}">
      <dsp:nvSpPr>
        <dsp:cNvPr id="0" name=""/>
        <dsp:cNvSpPr/>
      </dsp:nvSpPr>
      <dsp:spPr>
        <a:xfrm rot="7025066">
          <a:off x="8237727" y="1664389"/>
          <a:ext cx="367440" cy="25112"/>
        </a:xfrm>
        <a:custGeom>
          <a:avLst/>
          <a:gdLst/>
          <a:ahLst/>
          <a:cxnLst/>
          <a:rect l="0" t="0" r="0" b="0"/>
          <a:pathLst>
            <a:path>
              <a:moveTo>
                <a:pt x="0" y="12556"/>
              </a:moveTo>
              <a:lnTo>
                <a:pt x="367440"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8412261" y="1667759"/>
        <a:ext cx="18372" cy="18372"/>
      </dsp:txXfrm>
    </dsp:sp>
    <dsp:sp modelId="{B3E95900-2854-4154-A875-48114E11BC65}">
      <dsp:nvSpPr>
        <dsp:cNvPr id="0" name=""/>
        <dsp:cNvSpPr/>
      </dsp:nvSpPr>
      <dsp:spPr>
        <a:xfrm>
          <a:off x="7125767" y="1537510"/>
          <a:ext cx="1212031" cy="60601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t>吸收過多太陽輻射</a:t>
          </a:r>
          <a:endParaRPr lang="zh-TW" altLang="en-US" sz="1600" b="1" kern="1200" dirty="0"/>
        </a:p>
      </dsp:txBody>
      <dsp:txXfrm>
        <a:off x="7143517" y="1555260"/>
        <a:ext cx="1176531" cy="570515"/>
      </dsp:txXfrm>
    </dsp:sp>
    <dsp:sp modelId="{38EC2AEC-B3A9-4313-9880-490C8C5A790E}">
      <dsp:nvSpPr>
        <dsp:cNvPr id="0" name=""/>
        <dsp:cNvSpPr/>
      </dsp:nvSpPr>
      <dsp:spPr>
        <a:xfrm rot="6636870">
          <a:off x="6787359" y="2062223"/>
          <a:ext cx="500574" cy="25112"/>
        </a:xfrm>
        <a:custGeom>
          <a:avLst/>
          <a:gdLst/>
          <a:ahLst/>
          <a:cxnLst/>
          <a:rect l="0" t="0" r="0" b="0"/>
          <a:pathLst>
            <a:path>
              <a:moveTo>
                <a:pt x="0" y="12556"/>
              </a:moveTo>
              <a:lnTo>
                <a:pt x="500574"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7025132" y="2062264"/>
        <a:ext cx="25028" cy="25028"/>
      </dsp:txXfrm>
    </dsp:sp>
    <dsp:sp modelId="{FDFFA4C1-C0B1-4DD8-86BB-D4870D89FA03}">
      <dsp:nvSpPr>
        <dsp:cNvPr id="0" name=""/>
        <dsp:cNvSpPr/>
      </dsp:nvSpPr>
      <dsp:spPr>
        <a:xfrm>
          <a:off x="5737494" y="2006032"/>
          <a:ext cx="1212031" cy="60601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latin typeface="+mn-ea"/>
            </a:rPr>
            <a:t>產生過量溫室氣體</a:t>
          </a:r>
          <a:endParaRPr lang="zh-TW" altLang="en-US" sz="1600" b="1" kern="1200" dirty="0"/>
        </a:p>
      </dsp:txBody>
      <dsp:txXfrm>
        <a:off x="5755244" y="2023782"/>
        <a:ext cx="1176531" cy="570515"/>
      </dsp:txXfrm>
    </dsp:sp>
    <dsp:sp modelId="{59D73567-E898-4142-9123-EF10552D642D}">
      <dsp:nvSpPr>
        <dsp:cNvPr id="0" name=""/>
        <dsp:cNvSpPr/>
      </dsp:nvSpPr>
      <dsp:spPr>
        <a:xfrm rot="13922125">
          <a:off x="4275820" y="1583019"/>
          <a:ext cx="1809927" cy="25112"/>
        </a:xfrm>
        <a:custGeom>
          <a:avLst/>
          <a:gdLst/>
          <a:ahLst/>
          <a:cxnLst/>
          <a:rect l="0" t="0" r="0" b="0"/>
          <a:pathLst>
            <a:path>
              <a:moveTo>
                <a:pt x="0" y="12556"/>
              </a:moveTo>
              <a:lnTo>
                <a:pt x="1809927"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5135536" y="1550327"/>
        <a:ext cx="90496" cy="90496"/>
      </dsp:txXfrm>
    </dsp:sp>
    <dsp:sp modelId="{23C1437B-25A6-4950-AF54-FC0FEC466499}">
      <dsp:nvSpPr>
        <dsp:cNvPr id="0" name=""/>
        <dsp:cNvSpPr/>
      </dsp:nvSpPr>
      <dsp:spPr>
        <a:xfrm>
          <a:off x="2932078" y="522109"/>
          <a:ext cx="1691995" cy="720001"/>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endParaRPr lang="zh-TW" altLang="en-US" sz="1600" b="1" kern="1200" dirty="0">
            <a:solidFill>
              <a:schemeClr val="bg1"/>
            </a:solidFill>
          </a:endParaRPr>
        </a:p>
      </dsp:txBody>
      <dsp:txXfrm>
        <a:off x="2953166" y="543197"/>
        <a:ext cx="1649819" cy="677825"/>
      </dsp:txXfrm>
    </dsp:sp>
    <dsp:sp modelId="{7FC900DE-CDB6-42CB-BCF6-E4BF46AF0AD6}">
      <dsp:nvSpPr>
        <dsp:cNvPr id="0" name=""/>
        <dsp:cNvSpPr/>
      </dsp:nvSpPr>
      <dsp:spPr>
        <a:xfrm rot="7792897">
          <a:off x="1550914" y="1515339"/>
          <a:ext cx="1683111" cy="25112"/>
        </a:xfrm>
        <a:custGeom>
          <a:avLst/>
          <a:gdLst/>
          <a:ahLst/>
          <a:cxnLst/>
          <a:rect l="0" t="0" r="0" b="0"/>
          <a:pathLst>
            <a:path>
              <a:moveTo>
                <a:pt x="0" y="12556"/>
              </a:moveTo>
              <a:lnTo>
                <a:pt x="1683111"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2350392" y="1485817"/>
        <a:ext cx="84155" cy="84155"/>
      </dsp:txXfrm>
    </dsp:sp>
    <dsp:sp modelId="{7FD9702D-209F-4B54-82CC-1CAAB4194848}">
      <dsp:nvSpPr>
        <dsp:cNvPr id="0" name=""/>
        <dsp:cNvSpPr/>
      </dsp:nvSpPr>
      <dsp:spPr>
        <a:xfrm>
          <a:off x="640829" y="1870673"/>
          <a:ext cx="1212031" cy="60601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a:off x="658579" y="1888423"/>
        <a:ext cx="1176531" cy="570515"/>
      </dsp:txXfrm>
    </dsp:sp>
    <dsp:sp modelId="{6238DE61-2B9C-42C9-9534-9A7969CFE1A4}">
      <dsp:nvSpPr>
        <dsp:cNvPr id="0" name=""/>
        <dsp:cNvSpPr/>
      </dsp:nvSpPr>
      <dsp:spPr>
        <a:xfrm rot="11553498">
          <a:off x="5246740" y="2242485"/>
          <a:ext cx="496695" cy="25112"/>
        </a:xfrm>
        <a:custGeom>
          <a:avLst/>
          <a:gdLst/>
          <a:ahLst/>
          <a:cxnLst/>
          <a:rect l="0" t="0" r="0" b="0"/>
          <a:pathLst>
            <a:path>
              <a:moveTo>
                <a:pt x="0" y="12556"/>
              </a:moveTo>
              <a:lnTo>
                <a:pt x="496695"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5482671" y="2242624"/>
        <a:ext cx="24834" cy="24834"/>
      </dsp:txXfrm>
    </dsp:sp>
    <dsp:sp modelId="{810A631D-DB7B-4EBF-BED4-2A69445ECB59}">
      <dsp:nvSpPr>
        <dsp:cNvPr id="0" name=""/>
        <dsp:cNvSpPr/>
      </dsp:nvSpPr>
      <dsp:spPr>
        <a:xfrm>
          <a:off x="4043159" y="1733044"/>
          <a:ext cx="1209522" cy="93599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solidFill>
                <a:schemeClr val="bg1"/>
              </a:solidFill>
              <a:latin typeface="+mn-ea"/>
            </a:rPr>
            <a:t>降低了大自然吸收二氧化碳的能力</a:t>
          </a:r>
          <a:endParaRPr lang="zh-TW" altLang="en-US" sz="1600" b="1" kern="1200" dirty="0">
            <a:solidFill>
              <a:schemeClr val="bg1"/>
            </a:solidFill>
          </a:endParaRPr>
        </a:p>
      </dsp:txBody>
      <dsp:txXfrm>
        <a:off x="4070573" y="1760458"/>
        <a:ext cx="1154694" cy="881169"/>
      </dsp:txXfrm>
    </dsp:sp>
    <dsp:sp modelId="{698197D3-733B-410D-A302-28D0967489E6}">
      <dsp:nvSpPr>
        <dsp:cNvPr id="0" name=""/>
        <dsp:cNvSpPr/>
      </dsp:nvSpPr>
      <dsp:spPr>
        <a:xfrm rot="10800000">
          <a:off x="3558347" y="2188486"/>
          <a:ext cx="484812" cy="25112"/>
        </a:xfrm>
        <a:custGeom>
          <a:avLst/>
          <a:gdLst/>
          <a:ahLst/>
          <a:cxnLst/>
          <a:rect l="0" t="0" r="0" b="0"/>
          <a:pathLst>
            <a:path>
              <a:moveTo>
                <a:pt x="0" y="12556"/>
              </a:moveTo>
              <a:lnTo>
                <a:pt x="484812"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3788633" y="2188922"/>
        <a:ext cx="24240" cy="24240"/>
      </dsp:txXfrm>
    </dsp:sp>
    <dsp:sp modelId="{163C682B-D065-4E5B-8B19-0A73C27F13BD}">
      <dsp:nvSpPr>
        <dsp:cNvPr id="0" name=""/>
        <dsp:cNvSpPr/>
      </dsp:nvSpPr>
      <dsp:spPr>
        <a:xfrm>
          <a:off x="2346315" y="1898034"/>
          <a:ext cx="1212031" cy="60601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t>過份砍伐樹木</a:t>
          </a:r>
          <a:endParaRPr lang="zh-TW" altLang="en-US" sz="1600" b="1" kern="1200" dirty="0"/>
        </a:p>
      </dsp:txBody>
      <dsp:txXfrm>
        <a:off x="2364065" y="1915784"/>
        <a:ext cx="1176531" cy="570515"/>
      </dsp:txXfrm>
    </dsp:sp>
    <dsp:sp modelId="{BC38CC36-8404-4C67-AEE3-D94DEBCB5502}">
      <dsp:nvSpPr>
        <dsp:cNvPr id="0" name=""/>
        <dsp:cNvSpPr/>
      </dsp:nvSpPr>
      <dsp:spPr>
        <a:xfrm rot="10879164">
          <a:off x="1850007" y="2182771"/>
          <a:ext cx="496373" cy="25112"/>
        </a:xfrm>
        <a:custGeom>
          <a:avLst/>
          <a:gdLst/>
          <a:ahLst/>
          <a:cxnLst/>
          <a:rect l="0" t="0" r="0" b="0"/>
          <a:pathLst>
            <a:path>
              <a:moveTo>
                <a:pt x="0" y="12556"/>
              </a:moveTo>
              <a:lnTo>
                <a:pt x="496373"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2085785" y="2182918"/>
        <a:ext cx="24818" cy="24818"/>
      </dsp:txXfrm>
    </dsp:sp>
    <dsp:sp modelId="{208E4B42-D57A-45D3-87FB-E1479FF97E36}">
      <dsp:nvSpPr>
        <dsp:cNvPr id="0" name=""/>
        <dsp:cNvSpPr/>
      </dsp:nvSpPr>
      <dsp:spPr>
        <a:xfrm>
          <a:off x="638042" y="1886605"/>
          <a:ext cx="1212031" cy="60601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a:off x="655792" y="1904355"/>
        <a:ext cx="1176531" cy="570515"/>
      </dsp:txXfrm>
    </dsp:sp>
    <dsp:sp modelId="{531DA9CC-5BA3-47FF-AC5C-AD51F00D7050}">
      <dsp:nvSpPr>
        <dsp:cNvPr id="0" name=""/>
        <dsp:cNvSpPr/>
      </dsp:nvSpPr>
      <dsp:spPr>
        <a:xfrm rot="7068968">
          <a:off x="4975611" y="2755935"/>
          <a:ext cx="1038953" cy="25112"/>
        </a:xfrm>
        <a:custGeom>
          <a:avLst/>
          <a:gdLst/>
          <a:ahLst/>
          <a:cxnLst/>
          <a:rect l="0" t="0" r="0" b="0"/>
          <a:pathLst>
            <a:path>
              <a:moveTo>
                <a:pt x="0" y="12556"/>
              </a:moveTo>
              <a:lnTo>
                <a:pt x="1038953"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5469114" y="2742517"/>
        <a:ext cx="51947" cy="51947"/>
      </dsp:txXfrm>
    </dsp:sp>
    <dsp:sp modelId="{2147A26E-199F-47A5-8137-CEC0C8493828}">
      <dsp:nvSpPr>
        <dsp:cNvPr id="0" name=""/>
        <dsp:cNvSpPr/>
      </dsp:nvSpPr>
      <dsp:spPr>
        <a:xfrm>
          <a:off x="4040650" y="2759943"/>
          <a:ext cx="1212031" cy="93599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latin typeface="+mn-ea"/>
            </a:rPr>
            <a:t>增加經由呼吸作用釋放的二氧化碳</a:t>
          </a:r>
          <a:endParaRPr lang="zh-TW" altLang="en-US" sz="1600" b="1" kern="1200" dirty="0"/>
        </a:p>
      </dsp:txBody>
      <dsp:txXfrm>
        <a:off x="4068064" y="2787357"/>
        <a:ext cx="1157203" cy="881169"/>
      </dsp:txXfrm>
    </dsp:sp>
    <dsp:sp modelId="{DE63B80C-3BF0-4F45-ABC9-0BE486EE9D63}">
      <dsp:nvSpPr>
        <dsp:cNvPr id="0" name=""/>
        <dsp:cNvSpPr/>
      </dsp:nvSpPr>
      <dsp:spPr>
        <a:xfrm rot="10800000">
          <a:off x="3555838" y="3215386"/>
          <a:ext cx="484812" cy="25112"/>
        </a:xfrm>
        <a:custGeom>
          <a:avLst/>
          <a:gdLst/>
          <a:ahLst/>
          <a:cxnLst/>
          <a:rect l="0" t="0" r="0" b="0"/>
          <a:pathLst>
            <a:path>
              <a:moveTo>
                <a:pt x="0" y="12556"/>
              </a:moveTo>
              <a:lnTo>
                <a:pt x="484812"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3786124" y="3215822"/>
        <a:ext cx="24240" cy="24240"/>
      </dsp:txXfrm>
    </dsp:sp>
    <dsp:sp modelId="{7E8FC2F9-AB4D-4248-BFF8-67ED4B8505E4}">
      <dsp:nvSpPr>
        <dsp:cNvPr id="0" name=""/>
        <dsp:cNvSpPr/>
      </dsp:nvSpPr>
      <dsp:spPr>
        <a:xfrm>
          <a:off x="2343806" y="2924934"/>
          <a:ext cx="1212031" cy="60601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solidFill>
                <a:schemeClr val="bg1"/>
              </a:solidFill>
              <a:latin typeface="+mn-ea"/>
            </a:rPr>
            <a:t>人口增長</a:t>
          </a:r>
          <a:endParaRPr lang="zh-TW" altLang="en-US" sz="1600" b="1" kern="1200" dirty="0">
            <a:solidFill>
              <a:schemeClr val="bg1"/>
            </a:solidFill>
          </a:endParaRPr>
        </a:p>
      </dsp:txBody>
      <dsp:txXfrm>
        <a:off x="2361556" y="2942684"/>
        <a:ext cx="1176531" cy="570515"/>
      </dsp:txXfrm>
    </dsp:sp>
    <dsp:sp modelId="{1EA834A5-CEDE-4E41-BD09-4524FF739E13}">
      <dsp:nvSpPr>
        <dsp:cNvPr id="0" name=""/>
        <dsp:cNvSpPr/>
      </dsp:nvSpPr>
      <dsp:spPr>
        <a:xfrm rot="14684219">
          <a:off x="1514298" y="2689604"/>
          <a:ext cx="1162774" cy="25112"/>
        </a:xfrm>
        <a:custGeom>
          <a:avLst/>
          <a:gdLst/>
          <a:ahLst/>
          <a:cxnLst/>
          <a:rect l="0" t="0" r="0" b="0"/>
          <a:pathLst>
            <a:path>
              <a:moveTo>
                <a:pt x="0" y="12556"/>
              </a:moveTo>
              <a:lnTo>
                <a:pt x="1162774"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2066616" y="2673090"/>
        <a:ext cx="58138" cy="58138"/>
      </dsp:txXfrm>
    </dsp:sp>
    <dsp:sp modelId="{B91D9A2A-3CEF-4C17-8047-CEF465364D38}">
      <dsp:nvSpPr>
        <dsp:cNvPr id="0" name=""/>
        <dsp:cNvSpPr/>
      </dsp:nvSpPr>
      <dsp:spPr>
        <a:xfrm>
          <a:off x="635533" y="1873369"/>
          <a:ext cx="1212031" cy="606015"/>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t>人為因素</a:t>
          </a:r>
          <a:endParaRPr lang="zh-TW" altLang="en-US" sz="1600" b="1" kern="1200" dirty="0"/>
        </a:p>
      </dsp:txBody>
      <dsp:txXfrm>
        <a:off x="653283" y="1891119"/>
        <a:ext cx="1176531" cy="570515"/>
      </dsp:txXfrm>
    </dsp:sp>
    <dsp:sp modelId="{000A7F9A-6FEB-4F2C-A91E-9F0E22AE4369}">
      <dsp:nvSpPr>
        <dsp:cNvPr id="0" name=""/>
        <dsp:cNvSpPr/>
      </dsp:nvSpPr>
      <dsp:spPr>
        <a:xfrm rot="6767614">
          <a:off x="9614610" y="3035869"/>
          <a:ext cx="826683" cy="25112"/>
        </a:xfrm>
        <a:custGeom>
          <a:avLst/>
          <a:gdLst/>
          <a:ahLst/>
          <a:cxnLst/>
          <a:rect l="0" t="0" r="0" b="0"/>
          <a:pathLst>
            <a:path>
              <a:moveTo>
                <a:pt x="0" y="12556"/>
              </a:moveTo>
              <a:lnTo>
                <a:pt x="826683"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10007285" y="3027758"/>
        <a:ext cx="41334" cy="41334"/>
      </dsp:txXfrm>
    </dsp:sp>
    <dsp:sp modelId="{B7B9C14A-633E-4C36-9236-C62AD824C519}">
      <dsp:nvSpPr>
        <dsp:cNvPr id="0" name=""/>
        <dsp:cNvSpPr/>
      </dsp:nvSpPr>
      <dsp:spPr>
        <a:xfrm>
          <a:off x="7275817" y="2979488"/>
          <a:ext cx="2592001" cy="89999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endParaRPr lang="zh-TW" altLang="en-US" sz="1600" b="1" kern="1200" dirty="0"/>
        </a:p>
      </dsp:txBody>
      <dsp:txXfrm>
        <a:off x="7302177" y="3005848"/>
        <a:ext cx="2539281" cy="847279"/>
      </dsp:txXfrm>
    </dsp:sp>
    <dsp:sp modelId="{965C6E45-EB66-468B-B3E6-1E471777FFC6}">
      <dsp:nvSpPr>
        <dsp:cNvPr id="0" name=""/>
        <dsp:cNvSpPr/>
      </dsp:nvSpPr>
      <dsp:spPr>
        <a:xfrm rot="10819996">
          <a:off x="6889284" y="3415807"/>
          <a:ext cx="386535" cy="25112"/>
        </a:xfrm>
        <a:custGeom>
          <a:avLst/>
          <a:gdLst/>
          <a:ahLst/>
          <a:cxnLst/>
          <a:rect l="0" t="0" r="0" b="0"/>
          <a:pathLst>
            <a:path>
              <a:moveTo>
                <a:pt x="0" y="12556"/>
              </a:moveTo>
              <a:lnTo>
                <a:pt x="386535" y="12556"/>
              </a:lnTo>
            </a:path>
          </a:pathLst>
        </a:custGeom>
        <a:noFill/>
        <a:ln w="12700" cap="flat" cmpd="sng" algn="ctr">
          <a:solidFill>
            <a:scrgbClr r="0" g="0" b="0"/>
          </a:solidFill>
          <a:prstDash val="solid"/>
          <a:miter lim="800000"/>
          <a:headEnd type="arrow" w="med" len="med"/>
          <a:tailEnd type="none" w="med" len="me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711200">
            <a:lnSpc>
              <a:spcPct val="90000"/>
            </a:lnSpc>
            <a:spcBef>
              <a:spcPct val="0"/>
            </a:spcBef>
            <a:spcAft>
              <a:spcPct val="35000"/>
            </a:spcAft>
          </a:pPr>
          <a:endParaRPr lang="zh-TW" altLang="en-US" sz="1600" b="1" kern="1200"/>
        </a:p>
      </dsp:txBody>
      <dsp:txXfrm rot="10800000">
        <a:off x="7072889" y="3418700"/>
        <a:ext cx="19326" cy="19326"/>
      </dsp:txXfrm>
    </dsp:sp>
    <dsp:sp modelId="{B58945DF-DC94-48D2-8B4F-AB8AC59876BC}">
      <dsp:nvSpPr>
        <dsp:cNvPr id="0" name=""/>
        <dsp:cNvSpPr/>
      </dsp:nvSpPr>
      <dsp:spPr>
        <a:xfrm>
          <a:off x="5677256" y="3124231"/>
          <a:ext cx="1212031" cy="606015"/>
        </a:xfrm>
        <a:prstGeom prst="roundRect">
          <a:avLst>
            <a:gd name="adj" fmla="val 10000"/>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zh-TW" altLang="en-US" sz="1600" b="1" kern="1200" dirty="0" smtClean="0"/>
            <a:t>自然因素</a:t>
          </a:r>
          <a:endParaRPr lang="zh-TW" altLang="en-US" sz="1600" b="1" kern="1200" dirty="0"/>
        </a:p>
      </dsp:txBody>
      <dsp:txXfrm>
        <a:off x="5695006" y="3141981"/>
        <a:ext cx="1176531" cy="570515"/>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日期版面配置區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27EA221-985B-40C4-8493-4CE042CC9C43}" type="datetimeFigureOut">
              <a:rPr lang="en-US" smtClean="0"/>
              <a:t>10/4/2023</a:t>
            </a:fld>
            <a:endParaRPr lang="en-US"/>
          </a:p>
        </p:txBody>
      </p:sp>
      <p:sp>
        <p:nvSpPr>
          <p:cNvPr id="4" name="頁尾版面配置區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投影片編號版面配置區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C8491ED-E538-4E72-8DC1-193E0DAD7316}" type="slidenum">
              <a:rPr lang="en-US" smtClean="0"/>
              <a:t>‹#›</a:t>
            </a:fld>
            <a:endParaRPr lang="en-US"/>
          </a:p>
        </p:txBody>
      </p:sp>
    </p:spTree>
    <p:extLst>
      <p:ext uri="{BB962C8B-B14F-4D97-AF65-F5344CB8AC3E}">
        <p14:creationId xmlns:p14="http://schemas.microsoft.com/office/powerpoint/2010/main" val="23131289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日期版面配置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2ACD79-3BC9-43B2-B62A-7C61FB29C64A}" type="datetimeFigureOut">
              <a:rPr lang="en-US" smtClean="0"/>
              <a:t>10/4/2023</a:t>
            </a:fld>
            <a:endParaRPr lang="en-US"/>
          </a:p>
        </p:txBody>
      </p:sp>
      <p:sp>
        <p:nvSpPr>
          <p:cNvPr id="4" name="投影片圖像版面配置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備忘稿版面配置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6" name="頁尾版面配置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投影片編號版面配置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3EB523-3A4C-47CA-A8B5-16F724717375}" type="slidenum">
              <a:rPr lang="en-US" smtClean="0"/>
              <a:t>‹#›</a:t>
            </a:fld>
            <a:endParaRPr lang="en-US"/>
          </a:p>
        </p:txBody>
      </p:sp>
    </p:spTree>
    <p:extLst>
      <p:ext uri="{BB962C8B-B14F-4D97-AF65-F5344CB8AC3E}">
        <p14:creationId xmlns:p14="http://schemas.microsoft.com/office/powerpoint/2010/main" val="144080069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p:txBody>
      </p:sp>
      <p:sp>
        <p:nvSpPr>
          <p:cNvPr id="4" name="投影片編號版面配置區 3"/>
          <p:cNvSpPr>
            <a:spLocks noGrp="1"/>
          </p:cNvSpPr>
          <p:nvPr>
            <p:ph type="sldNum" sz="quarter" idx="10"/>
          </p:nvPr>
        </p:nvSpPr>
        <p:spPr/>
        <p:txBody>
          <a:bodyPr/>
          <a:lstStyle/>
          <a:p>
            <a:fld id="{6F3EB523-3A4C-47CA-A8B5-16F724717375}" type="slidenum">
              <a:rPr lang="en-US" smtClean="0"/>
              <a:t>2</a:t>
            </a:fld>
            <a:endParaRPr lang="en-US"/>
          </a:p>
        </p:txBody>
      </p:sp>
    </p:spTree>
    <p:extLst>
      <p:ext uri="{BB962C8B-B14F-4D97-AF65-F5344CB8AC3E}">
        <p14:creationId xmlns:p14="http://schemas.microsoft.com/office/powerpoint/2010/main" val="19128190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11</a:t>
            </a:fld>
            <a:endParaRPr lang="en-US"/>
          </a:p>
        </p:txBody>
      </p:sp>
    </p:spTree>
    <p:extLst>
      <p:ext uri="{BB962C8B-B14F-4D97-AF65-F5344CB8AC3E}">
        <p14:creationId xmlns:p14="http://schemas.microsoft.com/office/powerpoint/2010/main" val="22337111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sz="1200" kern="1200" dirty="0" smtClean="0">
              <a:solidFill>
                <a:schemeClr val="tx1"/>
              </a:solidFill>
              <a:effectLst/>
              <a:latin typeface="+mn-lt"/>
              <a:ea typeface="+mn-ea"/>
              <a:cs typeface="+mn-cs"/>
            </a:endParaRPr>
          </a:p>
        </p:txBody>
      </p:sp>
      <p:sp>
        <p:nvSpPr>
          <p:cNvPr id="4" name="投影片編號版面配置區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F3EB523-3A4C-47CA-A8B5-16F72471737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595750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13</a:t>
            </a:fld>
            <a:endParaRPr lang="en-US" dirty="0"/>
          </a:p>
        </p:txBody>
      </p:sp>
    </p:spTree>
    <p:extLst>
      <p:ext uri="{BB962C8B-B14F-4D97-AF65-F5344CB8AC3E}">
        <p14:creationId xmlns:p14="http://schemas.microsoft.com/office/powerpoint/2010/main" val="10448765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14</a:t>
            </a:fld>
            <a:endParaRPr lang="en-US"/>
          </a:p>
        </p:txBody>
      </p:sp>
    </p:spTree>
    <p:extLst>
      <p:ext uri="{BB962C8B-B14F-4D97-AF65-F5344CB8AC3E}">
        <p14:creationId xmlns:p14="http://schemas.microsoft.com/office/powerpoint/2010/main" val="21785476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15</a:t>
            </a:fld>
            <a:endParaRPr lang="en-US"/>
          </a:p>
        </p:txBody>
      </p:sp>
    </p:spTree>
    <p:extLst>
      <p:ext uri="{BB962C8B-B14F-4D97-AF65-F5344CB8AC3E}">
        <p14:creationId xmlns:p14="http://schemas.microsoft.com/office/powerpoint/2010/main" val="2244394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AC80EA62-A2EE-4288-A0BC-A3E5CEFCE44B}" type="slidenum">
              <a:rPr lang="en-US" smtClean="0"/>
              <a:t>16</a:t>
            </a:fld>
            <a:endParaRPr lang="en-US"/>
          </a:p>
        </p:txBody>
      </p:sp>
    </p:spTree>
    <p:extLst>
      <p:ext uri="{BB962C8B-B14F-4D97-AF65-F5344CB8AC3E}">
        <p14:creationId xmlns:p14="http://schemas.microsoft.com/office/powerpoint/2010/main" val="36099813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AC80EA62-A2EE-4288-A0BC-A3E5CEFCE44B}" type="slidenum">
              <a:rPr lang="en-US" smtClean="0"/>
              <a:t>17</a:t>
            </a:fld>
            <a:endParaRPr lang="en-US"/>
          </a:p>
        </p:txBody>
      </p:sp>
    </p:spTree>
    <p:extLst>
      <p:ext uri="{BB962C8B-B14F-4D97-AF65-F5344CB8AC3E}">
        <p14:creationId xmlns:p14="http://schemas.microsoft.com/office/powerpoint/2010/main" val="7047714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18</a:t>
            </a:fld>
            <a:endParaRPr lang="en-US"/>
          </a:p>
        </p:txBody>
      </p:sp>
    </p:spTree>
    <p:extLst>
      <p:ext uri="{BB962C8B-B14F-4D97-AF65-F5344CB8AC3E}">
        <p14:creationId xmlns:p14="http://schemas.microsoft.com/office/powerpoint/2010/main" val="6736130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19</a:t>
            </a:fld>
            <a:endParaRPr lang="en-US"/>
          </a:p>
        </p:txBody>
      </p:sp>
    </p:spTree>
    <p:extLst>
      <p:ext uri="{BB962C8B-B14F-4D97-AF65-F5344CB8AC3E}">
        <p14:creationId xmlns:p14="http://schemas.microsoft.com/office/powerpoint/2010/main" val="11140525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20</a:t>
            </a:fld>
            <a:endParaRPr lang="en-US"/>
          </a:p>
        </p:txBody>
      </p:sp>
    </p:spTree>
    <p:extLst>
      <p:ext uri="{BB962C8B-B14F-4D97-AF65-F5344CB8AC3E}">
        <p14:creationId xmlns:p14="http://schemas.microsoft.com/office/powerpoint/2010/main" val="34160599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3</a:t>
            </a:fld>
            <a:endParaRPr lang="en-US"/>
          </a:p>
        </p:txBody>
      </p:sp>
    </p:spTree>
    <p:extLst>
      <p:ext uri="{BB962C8B-B14F-4D97-AF65-F5344CB8AC3E}">
        <p14:creationId xmlns:p14="http://schemas.microsoft.com/office/powerpoint/2010/main" val="37133728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21</a:t>
            </a:fld>
            <a:endParaRPr lang="en-US"/>
          </a:p>
        </p:txBody>
      </p:sp>
    </p:spTree>
    <p:extLst>
      <p:ext uri="{BB962C8B-B14F-4D97-AF65-F5344CB8AC3E}">
        <p14:creationId xmlns:p14="http://schemas.microsoft.com/office/powerpoint/2010/main" val="15164434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22</a:t>
            </a:fld>
            <a:endParaRPr lang="en-US"/>
          </a:p>
        </p:txBody>
      </p:sp>
    </p:spTree>
    <p:extLst>
      <p:ext uri="{BB962C8B-B14F-4D97-AF65-F5344CB8AC3E}">
        <p14:creationId xmlns:p14="http://schemas.microsoft.com/office/powerpoint/2010/main" val="10350917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AC80EA62-A2EE-4288-A0BC-A3E5CEFCE44B}" type="slidenum">
              <a:rPr lang="en-US" smtClean="0"/>
              <a:t>23</a:t>
            </a:fld>
            <a:endParaRPr lang="en-US"/>
          </a:p>
        </p:txBody>
      </p:sp>
    </p:spTree>
    <p:extLst>
      <p:ext uri="{BB962C8B-B14F-4D97-AF65-F5344CB8AC3E}">
        <p14:creationId xmlns:p14="http://schemas.microsoft.com/office/powerpoint/2010/main" val="29269282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24</a:t>
            </a:fld>
            <a:endParaRPr lang="en-US"/>
          </a:p>
        </p:txBody>
      </p:sp>
    </p:spTree>
    <p:extLst>
      <p:ext uri="{BB962C8B-B14F-4D97-AF65-F5344CB8AC3E}">
        <p14:creationId xmlns:p14="http://schemas.microsoft.com/office/powerpoint/2010/main" val="18447701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AC80EA62-A2EE-4288-A0BC-A3E5CEFCE44B}" type="slidenum">
              <a:rPr lang="en-US" smtClean="0"/>
              <a:t>25</a:t>
            </a:fld>
            <a:endParaRPr lang="en-US"/>
          </a:p>
        </p:txBody>
      </p:sp>
    </p:spTree>
    <p:extLst>
      <p:ext uri="{BB962C8B-B14F-4D97-AF65-F5344CB8AC3E}">
        <p14:creationId xmlns:p14="http://schemas.microsoft.com/office/powerpoint/2010/main" val="34419895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sz="1200" kern="1200" dirty="0" smtClean="0">
              <a:solidFill>
                <a:schemeClr val="tx1"/>
              </a:solidFill>
              <a:effectLst/>
              <a:latin typeface="+mn-lt"/>
              <a:ea typeface="+mn-ea"/>
              <a:cs typeface="+mn-cs"/>
            </a:endParaRPr>
          </a:p>
        </p:txBody>
      </p:sp>
      <p:sp>
        <p:nvSpPr>
          <p:cNvPr id="4" name="投影片編號版面配置區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F3EB523-3A4C-47CA-A8B5-16F72471737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580565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27</a:t>
            </a:fld>
            <a:endParaRPr lang="en-US" dirty="0"/>
          </a:p>
        </p:txBody>
      </p:sp>
    </p:spTree>
    <p:extLst>
      <p:ext uri="{BB962C8B-B14F-4D97-AF65-F5344CB8AC3E}">
        <p14:creationId xmlns:p14="http://schemas.microsoft.com/office/powerpoint/2010/main" val="40429890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28</a:t>
            </a:fld>
            <a:endParaRPr lang="en-US"/>
          </a:p>
        </p:txBody>
      </p:sp>
    </p:spTree>
    <p:extLst>
      <p:ext uri="{BB962C8B-B14F-4D97-AF65-F5344CB8AC3E}">
        <p14:creationId xmlns:p14="http://schemas.microsoft.com/office/powerpoint/2010/main" val="2096542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35</a:t>
            </a:fld>
            <a:endParaRPr lang="en-US"/>
          </a:p>
        </p:txBody>
      </p:sp>
    </p:spTree>
    <p:extLst>
      <p:ext uri="{BB962C8B-B14F-4D97-AF65-F5344CB8AC3E}">
        <p14:creationId xmlns:p14="http://schemas.microsoft.com/office/powerpoint/2010/main" val="21842827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sz="1200" kern="1200" dirty="0" smtClean="0">
              <a:solidFill>
                <a:schemeClr val="tx1"/>
              </a:solidFill>
              <a:effectLst/>
              <a:latin typeface="+mn-lt"/>
              <a:ea typeface="+mn-ea"/>
              <a:cs typeface="+mn-cs"/>
            </a:endParaRPr>
          </a:p>
        </p:txBody>
      </p:sp>
      <p:sp>
        <p:nvSpPr>
          <p:cNvPr id="4" name="投影片編號版面配置區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F3EB523-3A4C-47CA-A8B5-16F72471737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043288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sz="1200" kern="1200" dirty="0" smtClean="0">
              <a:solidFill>
                <a:schemeClr val="tx1"/>
              </a:solidFill>
              <a:effectLst/>
              <a:latin typeface="+mn-lt"/>
              <a:ea typeface="+mn-ea"/>
              <a:cs typeface="+mn-cs"/>
            </a:endParaRPr>
          </a:p>
        </p:txBody>
      </p:sp>
      <p:sp>
        <p:nvSpPr>
          <p:cNvPr id="4" name="投影片編號版面配置區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F3EB523-3A4C-47CA-A8B5-16F72471737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548476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6</a:t>
            </a:fld>
            <a:endParaRPr lang="en-US" dirty="0"/>
          </a:p>
        </p:txBody>
      </p:sp>
    </p:spTree>
    <p:extLst>
      <p:ext uri="{BB962C8B-B14F-4D97-AF65-F5344CB8AC3E}">
        <p14:creationId xmlns:p14="http://schemas.microsoft.com/office/powerpoint/2010/main" val="27318721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7</a:t>
            </a:fld>
            <a:endParaRPr lang="en-US"/>
          </a:p>
        </p:txBody>
      </p:sp>
    </p:spTree>
    <p:extLst>
      <p:ext uri="{BB962C8B-B14F-4D97-AF65-F5344CB8AC3E}">
        <p14:creationId xmlns:p14="http://schemas.microsoft.com/office/powerpoint/2010/main" val="9579608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TW" sz="1200" kern="1200" dirty="0" smtClean="0">
              <a:solidFill>
                <a:schemeClr val="tx1"/>
              </a:solidFill>
              <a:effectLst/>
              <a:latin typeface="+mn-lt"/>
              <a:ea typeface="+mn-ea"/>
              <a:cs typeface="+mn-cs"/>
            </a:endParaRPr>
          </a:p>
        </p:txBody>
      </p:sp>
      <p:sp>
        <p:nvSpPr>
          <p:cNvPr id="4" name="投影片編號版面配置區 3"/>
          <p:cNvSpPr>
            <a:spLocks noGrp="1"/>
          </p:cNvSpPr>
          <p:nvPr>
            <p:ph type="sldNum" sz="quarter" idx="10"/>
          </p:nvPr>
        </p:nvSpPr>
        <p:spPr/>
        <p:txBody>
          <a:bodyPr/>
          <a:lstStyle/>
          <a:p>
            <a:fld id="{6F3EB523-3A4C-47CA-A8B5-16F724717375}" type="slidenum">
              <a:rPr lang="en-US" smtClean="0"/>
              <a:t>8</a:t>
            </a:fld>
            <a:endParaRPr lang="en-US"/>
          </a:p>
        </p:txBody>
      </p:sp>
    </p:spTree>
    <p:extLst>
      <p:ext uri="{BB962C8B-B14F-4D97-AF65-F5344CB8AC3E}">
        <p14:creationId xmlns:p14="http://schemas.microsoft.com/office/powerpoint/2010/main" val="38351779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sz="1200" kern="1200" dirty="0" smtClean="0">
              <a:solidFill>
                <a:schemeClr val="tx1"/>
              </a:solidFill>
              <a:effectLst/>
              <a:latin typeface="+mn-lt"/>
              <a:ea typeface="+mn-ea"/>
              <a:cs typeface="+mn-cs"/>
            </a:endParaRPr>
          </a:p>
        </p:txBody>
      </p:sp>
      <p:sp>
        <p:nvSpPr>
          <p:cNvPr id="4" name="投影片編號版面配置區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F3EB523-3A4C-47CA-A8B5-16F72471737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93343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6F3EB523-3A4C-47CA-A8B5-16F724717375}" type="slidenum">
              <a:rPr lang="en-US" smtClean="0"/>
              <a:t>10</a:t>
            </a:fld>
            <a:endParaRPr lang="en-US" dirty="0"/>
          </a:p>
        </p:txBody>
      </p:sp>
    </p:spTree>
    <p:extLst>
      <p:ext uri="{BB962C8B-B14F-4D97-AF65-F5344CB8AC3E}">
        <p14:creationId xmlns:p14="http://schemas.microsoft.com/office/powerpoint/2010/main" val="25573973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3.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1524000" y="1122363"/>
            <a:ext cx="9144000" cy="2387600"/>
          </a:xfrm>
        </p:spPr>
        <p:txBody>
          <a:bodyPr anchor="b"/>
          <a:lstStyle>
            <a:lvl1pPr algn="ctr">
              <a:defRPr sz="6000"/>
            </a:lvl1pPr>
          </a:lstStyle>
          <a:p>
            <a:r>
              <a:rPr lang="zh-TW" altLang="en-US" smtClean="0"/>
              <a:t>按一下以編輯母片標題樣式</a:t>
            </a:r>
            <a:endParaRPr lang="en-US"/>
          </a:p>
        </p:txBody>
      </p:sp>
      <p:sp>
        <p:nvSpPr>
          <p:cNvPr id="3" name="副標題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TW" altLang="en-US" smtClean="0"/>
              <a:t>按一下以編輯母片副標題樣式</a:t>
            </a:r>
            <a:endParaRPr lang="en-US"/>
          </a:p>
        </p:txBody>
      </p:sp>
      <p:sp>
        <p:nvSpPr>
          <p:cNvPr id="4" name="日期版面配置區 3"/>
          <p:cNvSpPr>
            <a:spLocks noGrp="1"/>
          </p:cNvSpPr>
          <p:nvPr>
            <p:ph type="dt" sz="half" idx="10"/>
          </p:nvPr>
        </p:nvSpPr>
        <p:spPr/>
        <p:txBody>
          <a:bodyPr/>
          <a:lstStyle/>
          <a:p>
            <a:fld id="{34178C49-1227-4821-8743-76710773F34E}" type="datetime1">
              <a:rPr lang="en-US" smtClean="0"/>
              <a:t>10/4/2023</a:t>
            </a:fld>
            <a:endParaRPr lang="en-US"/>
          </a:p>
        </p:txBody>
      </p:sp>
      <p:sp>
        <p:nvSpPr>
          <p:cNvPr id="5" name="頁尾版面配置區 4"/>
          <p:cNvSpPr>
            <a:spLocks noGrp="1"/>
          </p:cNvSpPr>
          <p:nvPr>
            <p:ph type="ftr" sz="quarter" idx="11"/>
          </p:nvPr>
        </p:nvSpPr>
        <p:spPr/>
        <p:txBody>
          <a:bodyPr/>
          <a:lstStyle/>
          <a:p>
            <a:endParaRPr lang="en-US"/>
          </a:p>
        </p:txBody>
      </p:sp>
      <p:sp>
        <p:nvSpPr>
          <p:cNvPr id="6" name="投影片編號版面配置區 5"/>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26399193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en-US"/>
          </a:p>
        </p:txBody>
      </p:sp>
      <p:sp>
        <p:nvSpPr>
          <p:cNvPr id="3" name="直排文字版面配置區 2"/>
          <p:cNvSpPr>
            <a:spLocks noGrp="1"/>
          </p:cNvSpPr>
          <p:nvPr>
            <p:ph type="body" orient="vert" idx="1"/>
          </p:nvPr>
        </p:nvSpPr>
        <p:spPr/>
        <p:txBody>
          <a:bodyPr vert="eaVert"/>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日期版面配置區 3"/>
          <p:cNvSpPr>
            <a:spLocks noGrp="1"/>
          </p:cNvSpPr>
          <p:nvPr>
            <p:ph type="dt" sz="half" idx="10"/>
          </p:nvPr>
        </p:nvSpPr>
        <p:spPr/>
        <p:txBody>
          <a:bodyPr/>
          <a:lstStyle/>
          <a:p>
            <a:fld id="{B8E3F0AF-EECC-4FF8-B6A9-25E29A4B9864}" type="datetime1">
              <a:rPr lang="en-US" smtClean="0"/>
              <a:t>10/4/2023</a:t>
            </a:fld>
            <a:endParaRPr lang="en-US"/>
          </a:p>
        </p:txBody>
      </p:sp>
      <p:sp>
        <p:nvSpPr>
          <p:cNvPr id="5" name="頁尾版面配置區 4"/>
          <p:cNvSpPr>
            <a:spLocks noGrp="1"/>
          </p:cNvSpPr>
          <p:nvPr>
            <p:ph type="ftr" sz="quarter" idx="11"/>
          </p:nvPr>
        </p:nvSpPr>
        <p:spPr/>
        <p:txBody>
          <a:bodyPr/>
          <a:lstStyle/>
          <a:p>
            <a:endParaRPr lang="en-US"/>
          </a:p>
        </p:txBody>
      </p:sp>
      <p:sp>
        <p:nvSpPr>
          <p:cNvPr id="6" name="投影片編號版面配置區 5"/>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26351864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8724900" y="365125"/>
            <a:ext cx="2628900" cy="5811838"/>
          </a:xfrm>
        </p:spPr>
        <p:txBody>
          <a:bodyPr vert="eaVert"/>
          <a:lstStyle/>
          <a:p>
            <a:r>
              <a:rPr lang="zh-TW" altLang="en-US" smtClean="0"/>
              <a:t>按一下以編輯母片標題樣式</a:t>
            </a:r>
            <a:endParaRPr lang="en-US"/>
          </a:p>
        </p:txBody>
      </p:sp>
      <p:sp>
        <p:nvSpPr>
          <p:cNvPr id="3" name="直排文字版面配置區 2"/>
          <p:cNvSpPr>
            <a:spLocks noGrp="1"/>
          </p:cNvSpPr>
          <p:nvPr>
            <p:ph type="body" orient="vert" idx="1"/>
          </p:nvPr>
        </p:nvSpPr>
        <p:spPr>
          <a:xfrm>
            <a:off x="838200" y="365125"/>
            <a:ext cx="7734300" cy="5811838"/>
          </a:xfrm>
        </p:spPr>
        <p:txBody>
          <a:bodyPr vert="eaVert"/>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日期版面配置區 3"/>
          <p:cNvSpPr>
            <a:spLocks noGrp="1"/>
          </p:cNvSpPr>
          <p:nvPr>
            <p:ph type="dt" sz="half" idx="10"/>
          </p:nvPr>
        </p:nvSpPr>
        <p:spPr/>
        <p:txBody>
          <a:bodyPr/>
          <a:lstStyle/>
          <a:p>
            <a:fld id="{5A34F3E1-DD01-4E20-B25D-51F65B7636E4}" type="datetime1">
              <a:rPr lang="en-US" smtClean="0"/>
              <a:t>10/4/2023</a:t>
            </a:fld>
            <a:endParaRPr lang="en-US"/>
          </a:p>
        </p:txBody>
      </p:sp>
      <p:sp>
        <p:nvSpPr>
          <p:cNvPr id="5" name="頁尾版面配置區 4"/>
          <p:cNvSpPr>
            <a:spLocks noGrp="1"/>
          </p:cNvSpPr>
          <p:nvPr>
            <p:ph type="ftr" sz="quarter" idx="11"/>
          </p:nvPr>
        </p:nvSpPr>
        <p:spPr/>
        <p:txBody>
          <a:bodyPr/>
          <a:lstStyle/>
          <a:p>
            <a:endParaRPr lang="en-US"/>
          </a:p>
        </p:txBody>
      </p:sp>
      <p:sp>
        <p:nvSpPr>
          <p:cNvPr id="6" name="投影片編號版面配置區 5"/>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15970194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grpSp>
        <p:nvGrpSpPr>
          <p:cNvPr id="114" name="Group 4">
            <a:extLst>
              <a:ext uri="{FF2B5EF4-FFF2-40B4-BE49-F238E27FC236}">
                <a16:creationId xmlns:a16="http://schemas.microsoft.com/office/drawing/2014/main" id="{592F228A-3B22-4382-9A73-DBE2622653D4}"/>
              </a:ext>
            </a:extLst>
          </p:cNvPr>
          <p:cNvGrpSpPr/>
          <p:nvPr/>
        </p:nvGrpSpPr>
        <p:grpSpPr>
          <a:xfrm>
            <a:off x="11593588" y="6198490"/>
            <a:ext cx="598410" cy="440656"/>
            <a:chOff x="11595100" y="6198845"/>
            <a:chExt cx="598488" cy="440713"/>
          </a:xfrm>
        </p:grpSpPr>
        <p:sp>
          <p:nvSpPr>
            <p:cNvPr id="115" name="Shape">
              <a:extLst>
                <a:ext uri="{FF2B5EF4-FFF2-40B4-BE49-F238E27FC236}">
                  <a16:creationId xmlns:a16="http://schemas.microsoft.com/office/drawing/2014/main" id="{0036A6BF-6600-41EC-8559-17901C01A67E}"/>
                </a:ext>
              </a:extLst>
            </p:cNvPr>
            <p:cNvSpPr/>
            <p:nvPr/>
          </p:nvSpPr>
          <p:spPr>
            <a:xfrm>
              <a:off x="11595100" y="6198845"/>
              <a:ext cx="598488" cy="440713"/>
            </a:xfrm>
            <a:custGeom>
              <a:avLst/>
              <a:gdLst>
                <a:gd name="connsiteX0" fmla="*/ 262532 w 709613"/>
                <a:gd name="connsiteY0" fmla="*/ 0 h 522541"/>
                <a:gd name="connsiteX1" fmla="*/ 485937 w 709613"/>
                <a:gd name="connsiteY1" fmla="*/ 126218 h 522541"/>
                <a:gd name="connsiteX2" fmla="*/ 570503 w 709613"/>
                <a:gd name="connsiteY2" fmla="*/ 135053 h 522541"/>
                <a:gd name="connsiteX3" fmla="*/ 705556 w 709613"/>
                <a:gd name="connsiteY3" fmla="*/ 75731 h 522541"/>
                <a:gd name="connsiteX4" fmla="*/ 709613 w 709613"/>
                <a:gd name="connsiteY4" fmla="*/ 76142 h 522541"/>
                <a:gd name="connsiteX5" fmla="*/ 709613 w 709613"/>
                <a:gd name="connsiteY5" fmla="*/ 446527 h 522541"/>
                <a:gd name="connsiteX6" fmla="*/ 706818 w 709613"/>
                <a:gd name="connsiteY6" fmla="*/ 446810 h 522541"/>
                <a:gd name="connsiteX7" fmla="*/ 571765 w 709613"/>
                <a:gd name="connsiteY7" fmla="*/ 387488 h 522541"/>
                <a:gd name="connsiteX8" fmla="*/ 487199 w 709613"/>
                <a:gd name="connsiteY8" fmla="*/ 396323 h 522541"/>
                <a:gd name="connsiteX9" fmla="*/ 262532 w 709613"/>
                <a:gd name="connsiteY9" fmla="*/ 522541 h 522541"/>
                <a:gd name="connsiteX10" fmla="*/ 0 w 709613"/>
                <a:gd name="connsiteY10" fmla="*/ 261270 h 522541"/>
                <a:gd name="connsiteX11" fmla="*/ 262532 w 709613"/>
                <a:gd name="connsiteY11" fmla="*/ 0 h 52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9613" h="522541">
                  <a:moveTo>
                    <a:pt x="262532" y="0"/>
                  </a:moveTo>
                  <a:cubicBezTo>
                    <a:pt x="357195" y="0"/>
                    <a:pt x="440499" y="50487"/>
                    <a:pt x="485937" y="126218"/>
                  </a:cubicBezTo>
                  <a:cubicBezTo>
                    <a:pt x="504870" y="156510"/>
                    <a:pt x="546522" y="161558"/>
                    <a:pt x="570503" y="135053"/>
                  </a:cubicBezTo>
                  <a:cubicBezTo>
                    <a:pt x="604582" y="98450"/>
                    <a:pt x="652544" y="75731"/>
                    <a:pt x="705556" y="75731"/>
                  </a:cubicBezTo>
                  <a:lnTo>
                    <a:pt x="709613" y="76142"/>
                  </a:lnTo>
                  <a:lnTo>
                    <a:pt x="709613" y="446527"/>
                  </a:lnTo>
                  <a:lnTo>
                    <a:pt x="706818" y="446810"/>
                  </a:lnTo>
                  <a:cubicBezTo>
                    <a:pt x="653806" y="446810"/>
                    <a:pt x="605844" y="424091"/>
                    <a:pt x="571765" y="387488"/>
                  </a:cubicBezTo>
                  <a:cubicBezTo>
                    <a:pt x="547784" y="360982"/>
                    <a:pt x="506132" y="366031"/>
                    <a:pt x="487199" y="396323"/>
                  </a:cubicBezTo>
                  <a:cubicBezTo>
                    <a:pt x="440499" y="472054"/>
                    <a:pt x="357195" y="522541"/>
                    <a:pt x="262532" y="522541"/>
                  </a:cubicBezTo>
                  <a:cubicBezTo>
                    <a:pt x="117382" y="522541"/>
                    <a:pt x="0" y="405158"/>
                    <a:pt x="0" y="261270"/>
                  </a:cubicBezTo>
                  <a:cubicBezTo>
                    <a:pt x="0" y="117382"/>
                    <a:pt x="117382" y="0"/>
                    <a:pt x="262532" y="0"/>
                  </a:cubicBezTo>
                  <a:close/>
                </a:path>
              </a:pathLst>
            </a:custGeom>
            <a:solidFill>
              <a:schemeClr val="accent1"/>
            </a:solidFill>
            <a:ln w="12611" cap="flat">
              <a:noFill/>
              <a:prstDash val="solid"/>
              <a:miter/>
            </a:ln>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endParaRPr lang="en-ID">
                <a:latin typeface="Microsoft JhengHei" panose="020B0604030504040204" pitchFamily="34" charset="-120"/>
                <a:ea typeface="Microsoft JhengHei" panose="020B0604030504040204" pitchFamily="34" charset="-120"/>
              </a:endParaRPr>
            </a:p>
          </p:txBody>
        </p:sp>
        <p:sp>
          <p:nvSpPr>
            <p:cNvPr id="116" name="Oval 6">
              <a:extLst>
                <a:ext uri="{FF2B5EF4-FFF2-40B4-BE49-F238E27FC236}">
                  <a16:creationId xmlns:a16="http://schemas.microsoft.com/office/drawing/2014/main" id="{40AF5DDC-90EE-4114-BEB6-D520D40E3EC2}"/>
                </a:ext>
              </a:extLst>
            </p:cNvPr>
            <p:cNvSpPr/>
            <p:nvPr/>
          </p:nvSpPr>
          <p:spPr>
            <a:xfrm>
              <a:off x="11641291" y="6241006"/>
              <a:ext cx="352132" cy="352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grpSp>
      <p:sp>
        <p:nvSpPr>
          <p:cNvPr id="124" name="投影片編號版面配置區 5"/>
          <p:cNvSpPr>
            <a:spLocks noGrp="1"/>
          </p:cNvSpPr>
          <p:nvPr>
            <p:ph type="sldNum" sz="quarter" idx="12"/>
          </p:nvPr>
        </p:nvSpPr>
        <p:spPr>
          <a:xfrm>
            <a:off x="9260598" y="6225800"/>
            <a:ext cx="2743200" cy="365125"/>
          </a:xfrm>
        </p:spPr>
        <p:txBody>
          <a:bodyPr/>
          <a:lstStyle/>
          <a:p>
            <a:fld id="{87D7E3E0-16BD-4228-BA84-50B6A6D4FBA8}" type="slidenum">
              <a:rPr lang="en-US" smtClean="0"/>
              <a:t>‹#›</a:t>
            </a:fld>
            <a:endParaRPr lang="en-US" dirty="0"/>
          </a:p>
        </p:txBody>
      </p:sp>
      <p:sp>
        <p:nvSpPr>
          <p:cNvPr id="120" name="Base Shape">
            <a:extLst>
              <a:ext uri="{FF2B5EF4-FFF2-40B4-BE49-F238E27FC236}">
                <a16:creationId xmlns:a16="http://schemas.microsoft.com/office/drawing/2014/main" id="{FDAEED5C-66C5-425F-9B6E-99C32A76629F}"/>
              </a:ext>
            </a:extLst>
          </p:cNvPr>
          <p:cNvSpPr/>
          <p:nvPr userDrawn="1"/>
        </p:nvSpPr>
        <p:spPr>
          <a:xfrm flipH="1">
            <a:off x="711901" y="336594"/>
            <a:ext cx="1545828" cy="219765"/>
          </a:xfrm>
          <a:prstGeom prst="roundRect">
            <a:avLst>
              <a:gd name="adj" fmla="val 50000"/>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4">
              <a:latin typeface="Microsoft JhengHei" panose="020B0604030504040204" pitchFamily="34" charset="-120"/>
              <a:ea typeface="Microsoft JhengHei" panose="020B0604030504040204" pitchFamily="34" charset="-120"/>
            </a:endParaRPr>
          </a:p>
        </p:txBody>
      </p:sp>
      <p:sp>
        <p:nvSpPr>
          <p:cNvPr id="121" name="Magnifier Icon">
            <a:extLst>
              <a:ext uri="{FF2B5EF4-FFF2-40B4-BE49-F238E27FC236}">
                <a16:creationId xmlns:a16="http://schemas.microsoft.com/office/drawing/2014/main" id="{8C8D62C1-A221-4449-B119-851671F0E15E}"/>
              </a:ext>
            </a:extLst>
          </p:cNvPr>
          <p:cNvSpPr>
            <a:spLocks noChangeArrowheads="1"/>
          </p:cNvSpPr>
          <p:nvPr userDrawn="1"/>
        </p:nvSpPr>
        <p:spPr bwMode="auto">
          <a:xfrm flipH="1">
            <a:off x="810684" y="380222"/>
            <a:ext cx="130901" cy="130493"/>
          </a:xfrm>
          <a:custGeom>
            <a:avLst/>
            <a:gdLst>
              <a:gd name="connsiteX0" fmla="*/ 221428 w 505037"/>
              <a:gd name="connsiteY0" fmla="*/ 0 h 503464"/>
              <a:gd name="connsiteX1" fmla="*/ 442856 w 505037"/>
              <a:gd name="connsiteY1" fmla="*/ 220738 h 503464"/>
              <a:gd name="connsiteX2" fmla="*/ 409490 w 505037"/>
              <a:gd name="connsiteY2" fmla="*/ 338667 h 503464"/>
              <a:gd name="connsiteX3" fmla="*/ 491388 w 505037"/>
              <a:gd name="connsiteY3" fmla="*/ 423333 h 503464"/>
              <a:gd name="connsiteX4" fmla="*/ 491388 w 505037"/>
              <a:gd name="connsiteY4" fmla="*/ 489857 h 503464"/>
              <a:gd name="connsiteX5" fmla="*/ 424656 w 505037"/>
              <a:gd name="connsiteY5" fmla="*/ 489857 h 503464"/>
              <a:gd name="connsiteX6" fmla="*/ 339725 w 505037"/>
              <a:gd name="connsiteY6" fmla="*/ 405191 h 503464"/>
              <a:gd name="connsiteX7" fmla="*/ 221428 w 505037"/>
              <a:gd name="connsiteY7" fmla="*/ 441476 h 503464"/>
              <a:gd name="connsiteX8" fmla="*/ 0 w 505037"/>
              <a:gd name="connsiteY8" fmla="*/ 220738 h 503464"/>
              <a:gd name="connsiteX9" fmla="*/ 221428 w 505037"/>
              <a:gd name="connsiteY9" fmla="*/ 0 h 503464"/>
              <a:gd name="connsiteX10" fmla="*/ 219869 w 505037"/>
              <a:gd name="connsiteY10" fmla="*/ 60325 h 503464"/>
              <a:gd name="connsiteX11" fmla="*/ 60325 w 505037"/>
              <a:gd name="connsiteY11" fmla="*/ 219075 h 503464"/>
              <a:gd name="connsiteX12" fmla="*/ 219869 w 505037"/>
              <a:gd name="connsiteY12" fmla="*/ 377825 h 503464"/>
              <a:gd name="connsiteX13" fmla="*/ 379413 w 505037"/>
              <a:gd name="connsiteY13" fmla="*/ 219075 h 503464"/>
              <a:gd name="connsiteX14" fmla="*/ 219869 w 505037"/>
              <a:gd name="connsiteY14" fmla="*/ 60325 h 503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5037" h="503464">
                <a:moveTo>
                  <a:pt x="221428" y="0"/>
                </a:moveTo>
                <a:cubicBezTo>
                  <a:pt x="342758" y="0"/>
                  <a:pt x="442856" y="96762"/>
                  <a:pt x="442856" y="220738"/>
                </a:cubicBezTo>
                <a:cubicBezTo>
                  <a:pt x="442856" y="263072"/>
                  <a:pt x="430722" y="305405"/>
                  <a:pt x="409490" y="338667"/>
                </a:cubicBezTo>
                <a:cubicBezTo>
                  <a:pt x="491388" y="423333"/>
                  <a:pt x="491388" y="423333"/>
                  <a:pt x="491388" y="423333"/>
                </a:cubicBezTo>
                <a:cubicBezTo>
                  <a:pt x="509587" y="441476"/>
                  <a:pt x="509587" y="471714"/>
                  <a:pt x="491388" y="489857"/>
                </a:cubicBezTo>
                <a:cubicBezTo>
                  <a:pt x="473188" y="508000"/>
                  <a:pt x="442856" y="508000"/>
                  <a:pt x="424656" y="489857"/>
                </a:cubicBezTo>
                <a:cubicBezTo>
                  <a:pt x="339725" y="405191"/>
                  <a:pt x="339725" y="405191"/>
                  <a:pt x="339725" y="405191"/>
                </a:cubicBezTo>
                <a:cubicBezTo>
                  <a:pt x="306359" y="426357"/>
                  <a:pt x="266927" y="441476"/>
                  <a:pt x="221428" y="441476"/>
                </a:cubicBezTo>
                <a:cubicBezTo>
                  <a:pt x="100098" y="441476"/>
                  <a:pt x="0" y="341691"/>
                  <a:pt x="0" y="220738"/>
                </a:cubicBezTo>
                <a:cubicBezTo>
                  <a:pt x="0" y="96762"/>
                  <a:pt x="100098" y="0"/>
                  <a:pt x="221428" y="0"/>
                </a:cubicBezTo>
                <a:close/>
                <a:moveTo>
                  <a:pt x="219869" y="60325"/>
                </a:moveTo>
                <a:cubicBezTo>
                  <a:pt x="131755" y="60325"/>
                  <a:pt x="60325" y="131400"/>
                  <a:pt x="60325" y="219075"/>
                </a:cubicBezTo>
                <a:cubicBezTo>
                  <a:pt x="60325" y="306750"/>
                  <a:pt x="131755" y="377825"/>
                  <a:pt x="219869" y="377825"/>
                </a:cubicBezTo>
                <a:cubicBezTo>
                  <a:pt x="307983" y="377825"/>
                  <a:pt x="379413" y="306750"/>
                  <a:pt x="379413" y="219075"/>
                </a:cubicBezTo>
                <a:cubicBezTo>
                  <a:pt x="379413" y="131400"/>
                  <a:pt x="307983" y="60325"/>
                  <a:pt x="219869" y="60325"/>
                </a:cubicBezTo>
                <a:close/>
              </a:path>
            </a:pathLst>
          </a:custGeom>
          <a:solidFill>
            <a:schemeClr val="bg1">
              <a:lumMod val="85000"/>
            </a:schemeClr>
          </a:solidFill>
          <a:ln>
            <a:noFill/>
          </a:ln>
        </p:spPr>
        <p:txBody>
          <a:bodyPr vert="horz" wrap="square" lIns="91428" tIns="45714" rIns="91428" bIns="45714" numCol="1" anchor="t" anchorCtr="0" compatLnSpc="1">
            <a:prstTxWarp prst="textNoShape">
              <a:avLst/>
            </a:prstTxWarp>
            <a:noAutofit/>
          </a:bodyPr>
          <a:lstStyle/>
          <a:p>
            <a:endParaRPr lang="en-US" sz="1224">
              <a:latin typeface="Microsoft JhengHei" panose="020B0604030504040204" pitchFamily="34" charset="-120"/>
              <a:ea typeface="Microsoft JhengHei" panose="020B0604030504040204" pitchFamily="34" charset="-120"/>
            </a:endParaRPr>
          </a:p>
        </p:txBody>
      </p:sp>
      <p:sp>
        <p:nvSpPr>
          <p:cNvPr id="122" name="Suggestion">
            <a:extLst>
              <a:ext uri="{FF2B5EF4-FFF2-40B4-BE49-F238E27FC236}">
                <a16:creationId xmlns:a16="http://schemas.microsoft.com/office/drawing/2014/main" id="{C6D2104E-1FFD-4943-9166-5FAA731A8870}"/>
              </a:ext>
            </a:extLst>
          </p:cNvPr>
          <p:cNvSpPr txBox="1"/>
          <p:nvPr userDrawn="1"/>
        </p:nvSpPr>
        <p:spPr>
          <a:xfrm flipH="1">
            <a:off x="941584" y="388128"/>
            <a:ext cx="1249166" cy="123111"/>
          </a:xfrm>
          <a:prstGeom prst="rect">
            <a:avLst/>
          </a:prstGeom>
          <a:noFill/>
        </p:spPr>
        <p:txBody>
          <a:bodyPr wrap="square" lIns="0" tIns="0" rIns="0" bIns="0" rtlCol="0">
            <a:spAutoFit/>
          </a:bodyPr>
          <a:lstStyle/>
          <a:p>
            <a:endParaRPr lang="en-US" sz="800" dirty="0">
              <a:solidFill>
                <a:schemeClr val="bg1">
                  <a:lumMod val="75000"/>
                </a:schemeClr>
              </a:solidFill>
              <a:latin typeface="Microsoft JhengHei" panose="020B0604030504040204" pitchFamily="34" charset="-120"/>
              <a:ea typeface="Microsoft JhengHei" panose="020B0604030504040204" pitchFamily="34" charset="-120"/>
            </a:endParaRPr>
          </a:p>
        </p:txBody>
      </p:sp>
      <p:sp>
        <p:nvSpPr>
          <p:cNvPr id="125" name="PpHeader">
            <a:extLst>
              <a:ext uri="{FF2B5EF4-FFF2-40B4-BE49-F238E27FC236}">
                <a16:creationId xmlns:a16="http://schemas.microsoft.com/office/drawing/2014/main" id="{86EDE788-9E51-4D65-BFA2-6631D50CAFF9}"/>
              </a:ext>
            </a:extLst>
          </p:cNvPr>
          <p:cNvSpPr/>
          <p:nvPr userDrawn="1"/>
        </p:nvSpPr>
        <p:spPr>
          <a:xfrm>
            <a:off x="170009" y="362417"/>
            <a:ext cx="282243" cy="168120"/>
          </a:xfrm>
          <a:custGeom>
            <a:avLst/>
            <a:gdLst>
              <a:gd name="connsiteX0" fmla="*/ 232966 w 249725"/>
              <a:gd name="connsiteY0" fmla="*/ 82125 h 142460"/>
              <a:gd name="connsiteX1" fmla="*/ 15084 w 249725"/>
              <a:gd name="connsiteY1" fmla="*/ 82125 h 142460"/>
              <a:gd name="connsiteX2" fmla="*/ 0 w 249725"/>
              <a:gd name="connsiteY2" fmla="*/ 67040 h 142460"/>
              <a:gd name="connsiteX3" fmla="*/ 15084 w 249725"/>
              <a:gd name="connsiteY3" fmla="*/ 50280 h 142460"/>
              <a:gd name="connsiteX4" fmla="*/ 232966 w 249725"/>
              <a:gd name="connsiteY4" fmla="*/ 50280 h 142460"/>
              <a:gd name="connsiteX5" fmla="*/ 248050 w 249725"/>
              <a:gd name="connsiteY5" fmla="*/ 65364 h 142460"/>
              <a:gd name="connsiteX6" fmla="*/ 232966 w 249725"/>
              <a:gd name="connsiteY6" fmla="*/ 82125 h 142460"/>
              <a:gd name="connsiteX7" fmla="*/ 232966 w 249725"/>
              <a:gd name="connsiteY7" fmla="*/ 30168 h 142460"/>
              <a:gd name="connsiteX8" fmla="*/ 248050 w 249725"/>
              <a:gd name="connsiteY8" fmla="*/ 15084 h 142460"/>
              <a:gd name="connsiteX9" fmla="*/ 232966 w 249725"/>
              <a:gd name="connsiteY9" fmla="*/ 0 h 142460"/>
              <a:gd name="connsiteX10" fmla="*/ 15084 w 249725"/>
              <a:gd name="connsiteY10" fmla="*/ 0 h 142460"/>
              <a:gd name="connsiteX11" fmla="*/ 0 w 249725"/>
              <a:gd name="connsiteY11" fmla="*/ 15084 h 142460"/>
              <a:gd name="connsiteX12" fmla="*/ 15084 w 249725"/>
              <a:gd name="connsiteY12" fmla="*/ 30168 h 142460"/>
              <a:gd name="connsiteX13" fmla="*/ 232966 w 249725"/>
              <a:gd name="connsiteY13" fmla="*/ 30168 h 142460"/>
              <a:gd name="connsiteX14" fmla="*/ 179333 w 249725"/>
              <a:gd name="connsiteY14" fmla="*/ 127377 h 142460"/>
              <a:gd name="connsiteX15" fmla="*/ 164249 w 249725"/>
              <a:gd name="connsiteY15" fmla="*/ 112293 h 142460"/>
              <a:gd name="connsiteX16" fmla="*/ 15084 w 249725"/>
              <a:gd name="connsiteY16" fmla="*/ 112293 h 142460"/>
              <a:gd name="connsiteX17" fmla="*/ 0 w 249725"/>
              <a:gd name="connsiteY17" fmla="*/ 127377 h 142460"/>
              <a:gd name="connsiteX18" fmla="*/ 15084 w 249725"/>
              <a:gd name="connsiteY18" fmla="*/ 142461 h 142460"/>
              <a:gd name="connsiteX19" fmla="*/ 164249 w 249725"/>
              <a:gd name="connsiteY19" fmla="*/ 142461 h 142460"/>
              <a:gd name="connsiteX20" fmla="*/ 179333 w 249725"/>
              <a:gd name="connsiteY20" fmla="*/ 127377 h 142460"/>
              <a:gd name="connsiteX21" fmla="*/ 249726 w 249725"/>
              <a:gd name="connsiteY21" fmla="*/ 127377 h 142460"/>
              <a:gd name="connsiteX22" fmla="*/ 234642 w 249725"/>
              <a:gd name="connsiteY22" fmla="*/ 112293 h 142460"/>
              <a:gd name="connsiteX23" fmla="*/ 209502 w 249725"/>
              <a:gd name="connsiteY23" fmla="*/ 112293 h 142460"/>
              <a:gd name="connsiteX24" fmla="*/ 194418 w 249725"/>
              <a:gd name="connsiteY24" fmla="*/ 127377 h 142460"/>
              <a:gd name="connsiteX25" fmla="*/ 209502 w 249725"/>
              <a:gd name="connsiteY25" fmla="*/ 142461 h 142460"/>
              <a:gd name="connsiteX26" fmla="*/ 234642 w 249725"/>
              <a:gd name="connsiteY26" fmla="*/ 142461 h 142460"/>
              <a:gd name="connsiteX27" fmla="*/ 249726 w 249725"/>
              <a:gd name="connsiteY27" fmla="*/ 127377 h 142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49725" h="142460">
                <a:moveTo>
                  <a:pt x="232966" y="82125"/>
                </a:moveTo>
                <a:lnTo>
                  <a:pt x="15084" y="82125"/>
                </a:lnTo>
                <a:cubicBezTo>
                  <a:pt x="6704" y="82125"/>
                  <a:pt x="0" y="75421"/>
                  <a:pt x="0" y="67040"/>
                </a:cubicBezTo>
                <a:cubicBezTo>
                  <a:pt x="0" y="58660"/>
                  <a:pt x="6704" y="50280"/>
                  <a:pt x="15084" y="50280"/>
                </a:cubicBezTo>
                <a:lnTo>
                  <a:pt x="232966" y="50280"/>
                </a:lnTo>
                <a:cubicBezTo>
                  <a:pt x="241346" y="50280"/>
                  <a:pt x="248050" y="56984"/>
                  <a:pt x="248050" y="65364"/>
                </a:cubicBezTo>
                <a:cubicBezTo>
                  <a:pt x="248050" y="73744"/>
                  <a:pt x="241346" y="82125"/>
                  <a:pt x="232966" y="82125"/>
                </a:cubicBezTo>
                <a:close/>
                <a:moveTo>
                  <a:pt x="232966" y="30168"/>
                </a:moveTo>
                <a:cubicBezTo>
                  <a:pt x="241346" y="30168"/>
                  <a:pt x="248050" y="23464"/>
                  <a:pt x="248050" y="15084"/>
                </a:cubicBezTo>
                <a:cubicBezTo>
                  <a:pt x="248050" y="6704"/>
                  <a:pt x="241346" y="0"/>
                  <a:pt x="232966" y="0"/>
                </a:cubicBezTo>
                <a:lnTo>
                  <a:pt x="15084" y="0"/>
                </a:lnTo>
                <a:cubicBezTo>
                  <a:pt x="6704" y="0"/>
                  <a:pt x="0" y="6704"/>
                  <a:pt x="0" y="15084"/>
                </a:cubicBezTo>
                <a:cubicBezTo>
                  <a:pt x="0" y="23464"/>
                  <a:pt x="6704" y="30168"/>
                  <a:pt x="15084" y="30168"/>
                </a:cubicBezTo>
                <a:lnTo>
                  <a:pt x="232966" y="30168"/>
                </a:lnTo>
                <a:close/>
                <a:moveTo>
                  <a:pt x="179333" y="127377"/>
                </a:moveTo>
                <a:cubicBezTo>
                  <a:pt x="179333" y="118997"/>
                  <a:pt x="172629" y="112293"/>
                  <a:pt x="164249" y="112293"/>
                </a:cubicBezTo>
                <a:lnTo>
                  <a:pt x="15084" y="112293"/>
                </a:lnTo>
                <a:cubicBezTo>
                  <a:pt x="6704" y="112293"/>
                  <a:pt x="0" y="118997"/>
                  <a:pt x="0" y="127377"/>
                </a:cubicBezTo>
                <a:cubicBezTo>
                  <a:pt x="0" y="135757"/>
                  <a:pt x="6704" y="142461"/>
                  <a:pt x="15084" y="142461"/>
                </a:cubicBezTo>
                <a:lnTo>
                  <a:pt x="164249" y="142461"/>
                </a:lnTo>
                <a:cubicBezTo>
                  <a:pt x="172629" y="142461"/>
                  <a:pt x="179333" y="135757"/>
                  <a:pt x="179333" y="127377"/>
                </a:cubicBezTo>
                <a:close/>
                <a:moveTo>
                  <a:pt x="249726" y="127377"/>
                </a:moveTo>
                <a:cubicBezTo>
                  <a:pt x="249726" y="118997"/>
                  <a:pt x="243022" y="112293"/>
                  <a:pt x="234642" y="112293"/>
                </a:cubicBezTo>
                <a:lnTo>
                  <a:pt x="209502" y="112293"/>
                </a:lnTo>
                <a:cubicBezTo>
                  <a:pt x="201122" y="112293"/>
                  <a:pt x="194418" y="118997"/>
                  <a:pt x="194418" y="127377"/>
                </a:cubicBezTo>
                <a:cubicBezTo>
                  <a:pt x="194418" y="135757"/>
                  <a:pt x="201122" y="142461"/>
                  <a:pt x="209502" y="142461"/>
                </a:cubicBezTo>
                <a:lnTo>
                  <a:pt x="234642" y="142461"/>
                </a:lnTo>
                <a:cubicBezTo>
                  <a:pt x="243022" y="142461"/>
                  <a:pt x="249726" y="135757"/>
                  <a:pt x="249726" y="12737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sz="1224">
              <a:latin typeface="Microsoft JhengHei" panose="020B0604030504040204" pitchFamily="34" charset="-120"/>
              <a:ea typeface="Microsoft JhengHei" panose="020B0604030504040204" pitchFamily="34" charset="-120"/>
            </a:endParaRPr>
          </a:p>
        </p:txBody>
      </p:sp>
      <p:sp>
        <p:nvSpPr>
          <p:cNvPr id="126" name="矩形 125"/>
          <p:cNvSpPr/>
          <p:nvPr userDrawn="1"/>
        </p:nvSpPr>
        <p:spPr>
          <a:xfrm>
            <a:off x="0" y="0"/>
            <a:ext cx="12192000" cy="6858000"/>
          </a:xfrm>
          <a:prstGeom prst="rect">
            <a:avLst/>
          </a:prstGeom>
          <a:blipFill dpi="0" rotWithShape="1">
            <a:blip r:embed="rId2">
              <a:alphaModFix amt="14000"/>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7" name="Group 4">
            <a:extLst>
              <a:ext uri="{FF2B5EF4-FFF2-40B4-BE49-F238E27FC236}">
                <a16:creationId xmlns:a16="http://schemas.microsoft.com/office/drawing/2014/main" id="{592F228A-3B22-4382-9A73-DBE2622653D4}"/>
              </a:ext>
            </a:extLst>
          </p:cNvPr>
          <p:cNvGrpSpPr/>
          <p:nvPr userDrawn="1"/>
        </p:nvGrpSpPr>
        <p:grpSpPr>
          <a:xfrm>
            <a:off x="11600723" y="5673340"/>
            <a:ext cx="598410" cy="440656"/>
            <a:chOff x="11595100" y="6198845"/>
            <a:chExt cx="598488" cy="440713"/>
          </a:xfrm>
        </p:grpSpPr>
        <p:sp>
          <p:nvSpPr>
            <p:cNvPr id="128" name="Shape">
              <a:extLst>
                <a:ext uri="{FF2B5EF4-FFF2-40B4-BE49-F238E27FC236}">
                  <a16:creationId xmlns:a16="http://schemas.microsoft.com/office/drawing/2014/main" id="{0036A6BF-6600-41EC-8559-17901C01A67E}"/>
                </a:ext>
              </a:extLst>
            </p:cNvPr>
            <p:cNvSpPr/>
            <p:nvPr/>
          </p:nvSpPr>
          <p:spPr>
            <a:xfrm>
              <a:off x="11595100" y="6198845"/>
              <a:ext cx="598488" cy="440713"/>
            </a:xfrm>
            <a:custGeom>
              <a:avLst/>
              <a:gdLst>
                <a:gd name="connsiteX0" fmla="*/ 262532 w 709613"/>
                <a:gd name="connsiteY0" fmla="*/ 0 h 522541"/>
                <a:gd name="connsiteX1" fmla="*/ 485937 w 709613"/>
                <a:gd name="connsiteY1" fmla="*/ 126218 h 522541"/>
                <a:gd name="connsiteX2" fmla="*/ 570503 w 709613"/>
                <a:gd name="connsiteY2" fmla="*/ 135053 h 522541"/>
                <a:gd name="connsiteX3" fmla="*/ 705556 w 709613"/>
                <a:gd name="connsiteY3" fmla="*/ 75731 h 522541"/>
                <a:gd name="connsiteX4" fmla="*/ 709613 w 709613"/>
                <a:gd name="connsiteY4" fmla="*/ 76142 h 522541"/>
                <a:gd name="connsiteX5" fmla="*/ 709613 w 709613"/>
                <a:gd name="connsiteY5" fmla="*/ 446527 h 522541"/>
                <a:gd name="connsiteX6" fmla="*/ 706818 w 709613"/>
                <a:gd name="connsiteY6" fmla="*/ 446810 h 522541"/>
                <a:gd name="connsiteX7" fmla="*/ 571765 w 709613"/>
                <a:gd name="connsiteY7" fmla="*/ 387488 h 522541"/>
                <a:gd name="connsiteX8" fmla="*/ 487199 w 709613"/>
                <a:gd name="connsiteY8" fmla="*/ 396323 h 522541"/>
                <a:gd name="connsiteX9" fmla="*/ 262532 w 709613"/>
                <a:gd name="connsiteY9" fmla="*/ 522541 h 522541"/>
                <a:gd name="connsiteX10" fmla="*/ 0 w 709613"/>
                <a:gd name="connsiteY10" fmla="*/ 261270 h 522541"/>
                <a:gd name="connsiteX11" fmla="*/ 262532 w 709613"/>
                <a:gd name="connsiteY11" fmla="*/ 0 h 52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9613" h="522541">
                  <a:moveTo>
                    <a:pt x="262532" y="0"/>
                  </a:moveTo>
                  <a:cubicBezTo>
                    <a:pt x="357195" y="0"/>
                    <a:pt x="440499" y="50487"/>
                    <a:pt x="485937" y="126218"/>
                  </a:cubicBezTo>
                  <a:cubicBezTo>
                    <a:pt x="504870" y="156510"/>
                    <a:pt x="546522" y="161558"/>
                    <a:pt x="570503" y="135053"/>
                  </a:cubicBezTo>
                  <a:cubicBezTo>
                    <a:pt x="604582" y="98450"/>
                    <a:pt x="652544" y="75731"/>
                    <a:pt x="705556" y="75731"/>
                  </a:cubicBezTo>
                  <a:lnTo>
                    <a:pt x="709613" y="76142"/>
                  </a:lnTo>
                  <a:lnTo>
                    <a:pt x="709613" y="446527"/>
                  </a:lnTo>
                  <a:lnTo>
                    <a:pt x="706818" y="446810"/>
                  </a:lnTo>
                  <a:cubicBezTo>
                    <a:pt x="653806" y="446810"/>
                    <a:pt x="605844" y="424091"/>
                    <a:pt x="571765" y="387488"/>
                  </a:cubicBezTo>
                  <a:cubicBezTo>
                    <a:pt x="547784" y="360982"/>
                    <a:pt x="506132" y="366031"/>
                    <a:pt x="487199" y="396323"/>
                  </a:cubicBezTo>
                  <a:cubicBezTo>
                    <a:pt x="440499" y="472054"/>
                    <a:pt x="357195" y="522541"/>
                    <a:pt x="262532" y="522541"/>
                  </a:cubicBezTo>
                  <a:cubicBezTo>
                    <a:pt x="117382" y="522541"/>
                    <a:pt x="0" y="405158"/>
                    <a:pt x="0" y="261270"/>
                  </a:cubicBezTo>
                  <a:cubicBezTo>
                    <a:pt x="0" y="117382"/>
                    <a:pt x="117382" y="0"/>
                    <a:pt x="262532" y="0"/>
                  </a:cubicBezTo>
                  <a:close/>
                </a:path>
              </a:pathLst>
            </a:custGeom>
            <a:solidFill>
              <a:schemeClr val="accent1"/>
            </a:solidFill>
            <a:ln w="12611" cap="flat">
              <a:noFill/>
              <a:prstDash val="solid"/>
              <a:miter/>
            </a:ln>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endParaRPr lang="en-ID">
                <a:latin typeface="Microsoft JhengHei" panose="020B0604030504040204" pitchFamily="34" charset="-120"/>
                <a:ea typeface="Microsoft JhengHei" panose="020B0604030504040204" pitchFamily="34" charset="-120"/>
              </a:endParaRPr>
            </a:p>
          </p:txBody>
        </p:sp>
        <p:sp>
          <p:nvSpPr>
            <p:cNvPr id="129" name="Oval 6">
              <a:extLst>
                <a:ext uri="{FF2B5EF4-FFF2-40B4-BE49-F238E27FC236}">
                  <a16:creationId xmlns:a16="http://schemas.microsoft.com/office/drawing/2014/main" id="{40AF5DDC-90EE-4114-BEB6-D520D40E3EC2}"/>
                </a:ext>
              </a:extLst>
            </p:cNvPr>
            <p:cNvSpPr/>
            <p:nvPr/>
          </p:nvSpPr>
          <p:spPr>
            <a:xfrm>
              <a:off x="11641291" y="6241006"/>
              <a:ext cx="352132" cy="352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grpSp>
      <p:pic>
        <p:nvPicPr>
          <p:cNvPr id="130" name="圖片 129">
            <a:hlinkClick r:id="rId3" action="ppaction://hlinksldjump"/>
          </p:cNvPr>
          <p:cNvPicPr>
            <a:picLocks noChangeAspect="1"/>
          </p:cNvPicPr>
          <p:nvPr userDrawn="1"/>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1700410" y="5769306"/>
            <a:ext cx="245082" cy="245082"/>
          </a:xfrm>
          <a:prstGeom prst="rect">
            <a:avLst/>
          </a:prstGeom>
        </p:spPr>
      </p:pic>
    </p:spTree>
    <p:extLst>
      <p:ext uri="{BB962C8B-B14F-4D97-AF65-F5344CB8AC3E}">
        <p14:creationId xmlns:p14="http://schemas.microsoft.com/office/powerpoint/2010/main" val="98491745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辨識「評述性話語」類型">
    <p:spTree>
      <p:nvGrpSpPr>
        <p:cNvPr id="1" name=""/>
        <p:cNvGrpSpPr/>
        <p:nvPr/>
      </p:nvGrpSpPr>
      <p:grpSpPr>
        <a:xfrm>
          <a:off x="0" y="0"/>
          <a:ext cx="0" cy="0"/>
          <a:chOff x="0" y="0"/>
          <a:chExt cx="0" cy="0"/>
        </a:xfrm>
      </p:grpSpPr>
      <p:sp>
        <p:nvSpPr>
          <p:cNvPr id="125" name="矩形 124"/>
          <p:cNvSpPr/>
          <p:nvPr userDrawn="1"/>
        </p:nvSpPr>
        <p:spPr>
          <a:xfrm>
            <a:off x="0" y="0"/>
            <a:ext cx="12192000" cy="6858000"/>
          </a:xfrm>
          <a:prstGeom prst="rect">
            <a:avLst/>
          </a:prstGeom>
          <a:blipFill dpi="0" rotWithShape="1">
            <a:blip r:embed="rId2">
              <a:alphaModFix amt="14000"/>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6" name="Group 4">
            <a:extLst>
              <a:ext uri="{FF2B5EF4-FFF2-40B4-BE49-F238E27FC236}">
                <a16:creationId xmlns:a16="http://schemas.microsoft.com/office/drawing/2014/main" id="{592F228A-3B22-4382-9A73-DBE2622653D4}"/>
              </a:ext>
            </a:extLst>
          </p:cNvPr>
          <p:cNvGrpSpPr/>
          <p:nvPr userDrawn="1"/>
        </p:nvGrpSpPr>
        <p:grpSpPr>
          <a:xfrm>
            <a:off x="11600723" y="5673340"/>
            <a:ext cx="598410" cy="440656"/>
            <a:chOff x="11595100" y="6198845"/>
            <a:chExt cx="598488" cy="440713"/>
          </a:xfrm>
        </p:grpSpPr>
        <p:sp>
          <p:nvSpPr>
            <p:cNvPr id="127" name="Shape">
              <a:extLst>
                <a:ext uri="{FF2B5EF4-FFF2-40B4-BE49-F238E27FC236}">
                  <a16:creationId xmlns:a16="http://schemas.microsoft.com/office/drawing/2014/main" id="{0036A6BF-6600-41EC-8559-17901C01A67E}"/>
                </a:ext>
              </a:extLst>
            </p:cNvPr>
            <p:cNvSpPr/>
            <p:nvPr/>
          </p:nvSpPr>
          <p:spPr>
            <a:xfrm>
              <a:off x="11595100" y="6198845"/>
              <a:ext cx="598488" cy="440713"/>
            </a:xfrm>
            <a:custGeom>
              <a:avLst/>
              <a:gdLst>
                <a:gd name="connsiteX0" fmla="*/ 262532 w 709613"/>
                <a:gd name="connsiteY0" fmla="*/ 0 h 522541"/>
                <a:gd name="connsiteX1" fmla="*/ 485937 w 709613"/>
                <a:gd name="connsiteY1" fmla="*/ 126218 h 522541"/>
                <a:gd name="connsiteX2" fmla="*/ 570503 w 709613"/>
                <a:gd name="connsiteY2" fmla="*/ 135053 h 522541"/>
                <a:gd name="connsiteX3" fmla="*/ 705556 w 709613"/>
                <a:gd name="connsiteY3" fmla="*/ 75731 h 522541"/>
                <a:gd name="connsiteX4" fmla="*/ 709613 w 709613"/>
                <a:gd name="connsiteY4" fmla="*/ 76142 h 522541"/>
                <a:gd name="connsiteX5" fmla="*/ 709613 w 709613"/>
                <a:gd name="connsiteY5" fmla="*/ 446527 h 522541"/>
                <a:gd name="connsiteX6" fmla="*/ 706818 w 709613"/>
                <a:gd name="connsiteY6" fmla="*/ 446810 h 522541"/>
                <a:gd name="connsiteX7" fmla="*/ 571765 w 709613"/>
                <a:gd name="connsiteY7" fmla="*/ 387488 h 522541"/>
                <a:gd name="connsiteX8" fmla="*/ 487199 w 709613"/>
                <a:gd name="connsiteY8" fmla="*/ 396323 h 522541"/>
                <a:gd name="connsiteX9" fmla="*/ 262532 w 709613"/>
                <a:gd name="connsiteY9" fmla="*/ 522541 h 522541"/>
                <a:gd name="connsiteX10" fmla="*/ 0 w 709613"/>
                <a:gd name="connsiteY10" fmla="*/ 261270 h 522541"/>
                <a:gd name="connsiteX11" fmla="*/ 262532 w 709613"/>
                <a:gd name="connsiteY11" fmla="*/ 0 h 52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9613" h="522541">
                  <a:moveTo>
                    <a:pt x="262532" y="0"/>
                  </a:moveTo>
                  <a:cubicBezTo>
                    <a:pt x="357195" y="0"/>
                    <a:pt x="440499" y="50487"/>
                    <a:pt x="485937" y="126218"/>
                  </a:cubicBezTo>
                  <a:cubicBezTo>
                    <a:pt x="504870" y="156510"/>
                    <a:pt x="546522" y="161558"/>
                    <a:pt x="570503" y="135053"/>
                  </a:cubicBezTo>
                  <a:cubicBezTo>
                    <a:pt x="604582" y="98450"/>
                    <a:pt x="652544" y="75731"/>
                    <a:pt x="705556" y="75731"/>
                  </a:cubicBezTo>
                  <a:lnTo>
                    <a:pt x="709613" y="76142"/>
                  </a:lnTo>
                  <a:lnTo>
                    <a:pt x="709613" y="446527"/>
                  </a:lnTo>
                  <a:lnTo>
                    <a:pt x="706818" y="446810"/>
                  </a:lnTo>
                  <a:cubicBezTo>
                    <a:pt x="653806" y="446810"/>
                    <a:pt x="605844" y="424091"/>
                    <a:pt x="571765" y="387488"/>
                  </a:cubicBezTo>
                  <a:cubicBezTo>
                    <a:pt x="547784" y="360982"/>
                    <a:pt x="506132" y="366031"/>
                    <a:pt x="487199" y="396323"/>
                  </a:cubicBezTo>
                  <a:cubicBezTo>
                    <a:pt x="440499" y="472054"/>
                    <a:pt x="357195" y="522541"/>
                    <a:pt x="262532" y="522541"/>
                  </a:cubicBezTo>
                  <a:cubicBezTo>
                    <a:pt x="117382" y="522541"/>
                    <a:pt x="0" y="405158"/>
                    <a:pt x="0" y="261270"/>
                  </a:cubicBezTo>
                  <a:cubicBezTo>
                    <a:pt x="0" y="117382"/>
                    <a:pt x="117382" y="0"/>
                    <a:pt x="262532" y="0"/>
                  </a:cubicBezTo>
                  <a:close/>
                </a:path>
              </a:pathLst>
            </a:custGeom>
            <a:solidFill>
              <a:schemeClr val="accent1"/>
            </a:solidFill>
            <a:ln w="12611" cap="flat">
              <a:noFill/>
              <a:prstDash val="solid"/>
              <a:miter/>
            </a:ln>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endParaRPr lang="en-ID">
                <a:latin typeface="Microsoft JhengHei" panose="020B0604030504040204" pitchFamily="34" charset="-120"/>
                <a:ea typeface="Microsoft JhengHei" panose="020B0604030504040204" pitchFamily="34" charset="-120"/>
              </a:endParaRPr>
            </a:p>
          </p:txBody>
        </p:sp>
        <p:sp>
          <p:nvSpPr>
            <p:cNvPr id="128" name="Oval 6">
              <a:extLst>
                <a:ext uri="{FF2B5EF4-FFF2-40B4-BE49-F238E27FC236}">
                  <a16:creationId xmlns:a16="http://schemas.microsoft.com/office/drawing/2014/main" id="{40AF5DDC-90EE-4114-BEB6-D520D40E3EC2}"/>
                </a:ext>
              </a:extLst>
            </p:cNvPr>
            <p:cNvSpPr/>
            <p:nvPr/>
          </p:nvSpPr>
          <p:spPr>
            <a:xfrm>
              <a:off x="11641291" y="6241006"/>
              <a:ext cx="352132" cy="352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grpSp>
      <p:pic>
        <p:nvPicPr>
          <p:cNvPr id="129" name="圖片 128">
            <a:hlinkClick r:id="rId3" action="ppaction://hlinksldjump"/>
          </p:cNvPr>
          <p:cNvPicPr>
            <a:picLocks noChangeAspect="1"/>
          </p:cNvPicPr>
          <p:nvPr userDrawn="1"/>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1700410" y="5769306"/>
            <a:ext cx="245082" cy="245082"/>
          </a:xfrm>
          <a:prstGeom prst="rect">
            <a:avLst/>
          </a:prstGeom>
        </p:spPr>
      </p:pic>
      <p:sp>
        <p:nvSpPr>
          <p:cNvPr id="120" name="Base Shape">
            <a:extLst>
              <a:ext uri="{FF2B5EF4-FFF2-40B4-BE49-F238E27FC236}">
                <a16:creationId xmlns:a16="http://schemas.microsoft.com/office/drawing/2014/main" id="{FDAEED5C-66C5-425F-9B6E-99C32A76629F}"/>
              </a:ext>
            </a:extLst>
          </p:cNvPr>
          <p:cNvSpPr/>
          <p:nvPr/>
        </p:nvSpPr>
        <p:spPr>
          <a:xfrm flipH="1">
            <a:off x="711899" y="336594"/>
            <a:ext cx="2088000" cy="219765"/>
          </a:xfrm>
          <a:prstGeom prst="roundRect">
            <a:avLst>
              <a:gd name="adj" fmla="val 50000"/>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4">
              <a:latin typeface="Microsoft JhengHei" panose="020B0604030504040204" pitchFamily="34" charset="-120"/>
              <a:ea typeface="Microsoft JhengHei" panose="020B0604030504040204" pitchFamily="34" charset="-120"/>
            </a:endParaRPr>
          </a:p>
        </p:txBody>
      </p:sp>
      <p:sp>
        <p:nvSpPr>
          <p:cNvPr id="121" name="Magnifier Icon">
            <a:extLst>
              <a:ext uri="{FF2B5EF4-FFF2-40B4-BE49-F238E27FC236}">
                <a16:creationId xmlns:a16="http://schemas.microsoft.com/office/drawing/2014/main" id="{8C8D62C1-A221-4449-B119-851671F0E15E}"/>
              </a:ext>
            </a:extLst>
          </p:cNvPr>
          <p:cNvSpPr>
            <a:spLocks noChangeArrowheads="1"/>
          </p:cNvSpPr>
          <p:nvPr/>
        </p:nvSpPr>
        <p:spPr bwMode="auto">
          <a:xfrm flipH="1">
            <a:off x="810684" y="380222"/>
            <a:ext cx="130901" cy="130493"/>
          </a:xfrm>
          <a:custGeom>
            <a:avLst/>
            <a:gdLst>
              <a:gd name="connsiteX0" fmla="*/ 221428 w 505037"/>
              <a:gd name="connsiteY0" fmla="*/ 0 h 503464"/>
              <a:gd name="connsiteX1" fmla="*/ 442856 w 505037"/>
              <a:gd name="connsiteY1" fmla="*/ 220738 h 503464"/>
              <a:gd name="connsiteX2" fmla="*/ 409490 w 505037"/>
              <a:gd name="connsiteY2" fmla="*/ 338667 h 503464"/>
              <a:gd name="connsiteX3" fmla="*/ 491388 w 505037"/>
              <a:gd name="connsiteY3" fmla="*/ 423333 h 503464"/>
              <a:gd name="connsiteX4" fmla="*/ 491388 w 505037"/>
              <a:gd name="connsiteY4" fmla="*/ 489857 h 503464"/>
              <a:gd name="connsiteX5" fmla="*/ 424656 w 505037"/>
              <a:gd name="connsiteY5" fmla="*/ 489857 h 503464"/>
              <a:gd name="connsiteX6" fmla="*/ 339725 w 505037"/>
              <a:gd name="connsiteY6" fmla="*/ 405191 h 503464"/>
              <a:gd name="connsiteX7" fmla="*/ 221428 w 505037"/>
              <a:gd name="connsiteY7" fmla="*/ 441476 h 503464"/>
              <a:gd name="connsiteX8" fmla="*/ 0 w 505037"/>
              <a:gd name="connsiteY8" fmla="*/ 220738 h 503464"/>
              <a:gd name="connsiteX9" fmla="*/ 221428 w 505037"/>
              <a:gd name="connsiteY9" fmla="*/ 0 h 503464"/>
              <a:gd name="connsiteX10" fmla="*/ 219869 w 505037"/>
              <a:gd name="connsiteY10" fmla="*/ 60325 h 503464"/>
              <a:gd name="connsiteX11" fmla="*/ 60325 w 505037"/>
              <a:gd name="connsiteY11" fmla="*/ 219075 h 503464"/>
              <a:gd name="connsiteX12" fmla="*/ 219869 w 505037"/>
              <a:gd name="connsiteY12" fmla="*/ 377825 h 503464"/>
              <a:gd name="connsiteX13" fmla="*/ 379413 w 505037"/>
              <a:gd name="connsiteY13" fmla="*/ 219075 h 503464"/>
              <a:gd name="connsiteX14" fmla="*/ 219869 w 505037"/>
              <a:gd name="connsiteY14" fmla="*/ 60325 h 503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5037" h="503464">
                <a:moveTo>
                  <a:pt x="221428" y="0"/>
                </a:moveTo>
                <a:cubicBezTo>
                  <a:pt x="342758" y="0"/>
                  <a:pt x="442856" y="96762"/>
                  <a:pt x="442856" y="220738"/>
                </a:cubicBezTo>
                <a:cubicBezTo>
                  <a:pt x="442856" y="263072"/>
                  <a:pt x="430722" y="305405"/>
                  <a:pt x="409490" y="338667"/>
                </a:cubicBezTo>
                <a:cubicBezTo>
                  <a:pt x="491388" y="423333"/>
                  <a:pt x="491388" y="423333"/>
                  <a:pt x="491388" y="423333"/>
                </a:cubicBezTo>
                <a:cubicBezTo>
                  <a:pt x="509587" y="441476"/>
                  <a:pt x="509587" y="471714"/>
                  <a:pt x="491388" y="489857"/>
                </a:cubicBezTo>
                <a:cubicBezTo>
                  <a:pt x="473188" y="508000"/>
                  <a:pt x="442856" y="508000"/>
                  <a:pt x="424656" y="489857"/>
                </a:cubicBezTo>
                <a:cubicBezTo>
                  <a:pt x="339725" y="405191"/>
                  <a:pt x="339725" y="405191"/>
                  <a:pt x="339725" y="405191"/>
                </a:cubicBezTo>
                <a:cubicBezTo>
                  <a:pt x="306359" y="426357"/>
                  <a:pt x="266927" y="441476"/>
                  <a:pt x="221428" y="441476"/>
                </a:cubicBezTo>
                <a:cubicBezTo>
                  <a:pt x="100098" y="441476"/>
                  <a:pt x="0" y="341691"/>
                  <a:pt x="0" y="220738"/>
                </a:cubicBezTo>
                <a:cubicBezTo>
                  <a:pt x="0" y="96762"/>
                  <a:pt x="100098" y="0"/>
                  <a:pt x="221428" y="0"/>
                </a:cubicBezTo>
                <a:close/>
                <a:moveTo>
                  <a:pt x="219869" y="60325"/>
                </a:moveTo>
                <a:cubicBezTo>
                  <a:pt x="131755" y="60325"/>
                  <a:pt x="60325" y="131400"/>
                  <a:pt x="60325" y="219075"/>
                </a:cubicBezTo>
                <a:cubicBezTo>
                  <a:pt x="60325" y="306750"/>
                  <a:pt x="131755" y="377825"/>
                  <a:pt x="219869" y="377825"/>
                </a:cubicBezTo>
                <a:cubicBezTo>
                  <a:pt x="307983" y="377825"/>
                  <a:pt x="379413" y="306750"/>
                  <a:pt x="379413" y="219075"/>
                </a:cubicBezTo>
                <a:cubicBezTo>
                  <a:pt x="379413" y="131400"/>
                  <a:pt x="307983" y="60325"/>
                  <a:pt x="219869" y="60325"/>
                </a:cubicBezTo>
                <a:close/>
              </a:path>
            </a:pathLst>
          </a:custGeom>
          <a:solidFill>
            <a:schemeClr val="bg1">
              <a:lumMod val="85000"/>
            </a:schemeClr>
          </a:solidFill>
          <a:ln>
            <a:noFill/>
          </a:ln>
        </p:spPr>
        <p:txBody>
          <a:bodyPr vert="horz" wrap="square" lIns="91428" tIns="45714" rIns="91428" bIns="45714" numCol="1" anchor="t" anchorCtr="0" compatLnSpc="1">
            <a:prstTxWarp prst="textNoShape">
              <a:avLst/>
            </a:prstTxWarp>
            <a:noAutofit/>
          </a:bodyPr>
          <a:lstStyle/>
          <a:p>
            <a:endParaRPr lang="en-US" sz="1224">
              <a:latin typeface="Microsoft JhengHei" panose="020B0604030504040204" pitchFamily="34" charset="-120"/>
              <a:ea typeface="Microsoft JhengHei" panose="020B0604030504040204" pitchFamily="34" charset="-120"/>
            </a:endParaRPr>
          </a:p>
        </p:txBody>
      </p:sp>
      <p:sp>
        <p:nvSpPr>
          <p:cNvPr id="122" name="PpHeader">
            <a:extLst>
              <a:ext uri="{FF2B5EF4-FFF2-40B4-BE49-F238E27FC236}">
                <a16:creationId xmlns:a16="http://schemas.microsoft.com/office/drawing/2014/main" id="{86EDE788-9E51-4D65-BFA2-6631D50CAFF9}"/>
              </a:ext>
            </a:extLst>
          </p:cNvPr>
          <p:cNvSpPr/>
          <p:nvPr/>
        </p:nvSpPr>
        <p:spPr>
          <a:xfrm>
            <a:off x="170009" y="362417"/>
            <a:ext cx="282243" cy="168120"/>
          </a:xfrm>
          <a:custGeom>
            <a:avLst/>
            <a:gdLst>
              <a:gd name="connsiteX0" fmla="*/ 232966 w 249725"/>
              <a:gd name="connsiteY0" fmla="*/ 82125 h 142460"/>
              <a:gd name="connsiteX1" fmla="*/ 15084 w 249725"/>
              <a:gd name="connsiteY1" fmla="*/ 82125 h 142460"/>
              <a:gd name="connsiteX2" fmla="*/ 0 w 249725"/>
              <a:gd name="connsiteY2" fmla="*/ 67040 h 142460"/>
              <a:gd name="connsiteX3" fmla="*/ 15084 w 249725"/>
              <a:gd name="connsiteY3" fmla="*/ 50280 h 142460"/>
              <a:gd name="connsiteX4" fmla="*/ 232966 w 249725"/>
              <a:gd name="connsiteY4" fmla="*/ 50280 h 142460"/>
              <a:gd name="connsiteX5" fmla="*/ 248050 w 249725"/>
              <a:gd name="connsiteY5" fmla="*/ 65364 h 142460"/>
              <a:gd name="connsiteX6" fmla="*/ 232966 w 249725"/>
              <a:gd name="connsiteY6" fmla="*/ 82125 h 142460"/>
              <a:gd name="connsiteX7" fmla="*/ 232966 w 249725"/>
              <a:gd name="connsiteY7" fmla="*/ 30168 h 142460"/>
              <a:gd name="connsiteX8" fmla="*/ 248050 w 249725"/>
              <a:gd name="connsiteY8" fmla="*/ 15084 h 142460"/>
              <a:gd name="connsiteX9" fmla="*/ 232966 w 249725"/>
              <a:gd name="connsiteY9" fmla="*/ 0 h 142460"/>
              <a:gd name="connsiteX10" fmla="*/ 15084 w 249725"/>
              <a:gd name="connsiteY10" fmla="*/ 0 h 142460"/>
              <a:gd name="connsiteX11" fmla="*/ 0 w 249725"/>
              <a:gd name="connsiteY11" fmla="*/ 15084 h 142460"/>
              <a:gd name="connsiteX12" fmla="*/ 15084 w 249725"/>
              <a:gd name="connsiteY12" fmla="*/ 30168 h 142460"/>
              <a:gd name="connsiteX13" fmla="*/ 232966 w 249725"/>
              <a:gd name="connsiteY13" fmla="*/ 30168 h 142460"/>
              <a:gd name="connsiteX14" fmla="*/ 179333 w 249725"/>
              <a:gd name="connsiteY14" fmla="*/ 127377 h 142460"/>
              <a:gd name="connsiteX15" fmla="*/ 164249 w 249725"/>
              <a:gd name="connsiteY15" fmla="*/ 112293 h 142460"/>
              <a:gd name="connsiteX16" fmla="*/ 15084 w 249725"/>
              <a:gd name="connsiteY16" fmla="*/ 112293 h 142460"/>
              <a:gd name="connsiteX17" fmla="*/ 0 w 249725"/>
              <a:gd name="connsiteY17" fmla="*/ 127377 h 142460"/>
              <a:gd name="connsiteX18" fmla="*/ 15084 w 249725"/>
              <a:gd name="connsiteY18" fmla="*/ 142461 h 142460"/>
              <a:gd name="connsiteX19" fmla="*/ 164249 w 249725"/>
              <a:gd name="connsiteY19" fmla="*/ 142461 h 142460"/>
              <a:gd name="connsiteX20" fmla="*/ 179333 w 249725"/>
              <a:gd name="connsiteY20" fmla="*/ 127377 h 142460"/>
              <a:gd name="connsiteX21" fmla="*/ 249726 w 249725"/>
              <a:gd name="connsiteY21" fmla="*/ 127377 h 142460"/>
              <a:gd name="connsiteX22" fmla="*/ 234642 w 249725"/>
              <a:gd name="connsiteY22" fmla="*/ 112293 h 142460"/>
              <a:gd name="connsiteX23" fmla="*/ 209502 w 249725"/>
              <a:gd name="connsiteY23" fmla="*/ 112293 h 142460"/>
              <a:gd name="connsiteX24" fmla="*/ 194418 w 249725"/>
              <a:gd name="connsiteY24" fmla="*/ 127377 h 142460"/>
              <a:gd name="connsiteX25" fmla="*/ 209502 w 249725"/>
              <a:gd name="connsiteY25" fmla="*/ 142461 h 142460"/>
              <a:gd name="connsiteX26" fmla="*/ 234642 w 249725"/>
              <a:gd name="connsiteY26" fmla="*/ 142461 h 142460"/>
              <a:gd name="connsiteX27" fmla="*/ 249726 w 249725"/>
              <a:gd name="connsiteY27" fmla="*/ 127377 h 142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49725" h="142460">
                <a:moveTo>
                  <a:pt x="232966" y="82125"/>
                </a:moveTo>
                <a:lnTo>
                  <a:pt x="15084" y="82125"/>
                </a:lnTo>
                <a:cubicBezTo>
                  <a:pt x="6704" y="82125"/>
                  <a:pt x="0" y="75421"/>
                  <a:pt x="0" y="67040"/>
                </a:cubicBezTo>
                <a:cubicBezTo>
                  <a:pt x="0" y="58660"/>
                  <a:pt x="6704" y="50280"/>
                  <a:pt x="15084" y="50280"/>
                </a:cubicBezTo>
                <a:lnTo>
                  <a:pt x="232966" y="50280"/>
                </a:lnTo>
                <a:cubicBezTo>
                  <a:pt x="241346" y="50280"/>
                  <a:pt x="248050" y="56984"/>
                  <a:pt x="248050" y="65364"/>
                </a:cubicBezTo>
                <a:cubicBezTo>
                  <a:pt x="248050" y="73744"/>
                  <a:pt x="241346" y="82125"/>
                  <a:pt x="232966" y="82125"/>
                </a:cubicBezTo>
                <a:close/>
                <a:moveTo>
                  <a:pt x="232966" y="30168"/>
                </a:moveTo>
                <a:cubicBezTo>
                  <a:pt x="241346" y="30168"/>
                  <a:pt x="248050" y="23464"/>
                  <a:pt x="248050" y="15084"/>
                </a:cubicBezTo>
                <a:cubicBezTo>
                  <a:pt x="248050" y="6704"/>
                  <a:pt x="241346" y="0"/>
                  <a:pt x="232966" y="0"/>
                </a:cubicBezTo>
                <a:lnTo>
                  <a:pt x="15084" y="0"/>
                </a:lnTo>
                <a:cubicBezTo>
                  <a:pt x="6704" y="0"/>
                  <a:pt x="0" y="6704"/>
                  <a:pt x="0" y="15084"/>
                </a:cubicBezTo>
                <a:cubicBezTo>
                  <a:pt x="0" y="23464"/>
                  <a:pt x="6704" y="30168"/>
                  <a:pt x="15084" y="30168"/>
                </a:cubicBezTo>
                <a:lnTo>
                  <a:pt x="232966" y="30168"/>
                </a:lnTo>
                <a:close/>
                <a:moveTo>
                  <a:pt x="179333" y="127377"/>
                </a:moveTo>
                <a:cubicBezTo>
                  <a:pt x="179333" y="118997"/>
                  <a:pt x="172629" y="112293"/>
                  <a:pt x="164249" y="112293"/>
                </a:cubicBezTo>
                <a:lnTo>
                  <a:pt x="15084" y="112293"/>
                </a:lnTo>
                <a:cubicBezTo>
                  <a:pt x="6704" y="112293"/>
                  <a:pt x="0" y="118997"/>
                  <a:pt x="0" y="127377"/>
                </a:cubicBezTo>
                <a:cubicBezTo>
                  <a:pt x="0" y="135757"/>
                  <a:pt x="6704" y="142461"/>
                  <a:pt x="15084" y="142461"/>
                </a:cubicBezTo>
                <a:lnTo>
                  <a:pt x="164249" y="142461"/>
                </a:lnTo>
                <a:cubicBezTo>
                  <a:pt x="172629" y="142461"/>
                  <a:pt x="179333" y="135757"/>
                  <a:pt x="179333" y="127377"/>
                </a:cubicBezTo>
                <a:close/>
                <a:moveTo>
                  <a:pt x="249726" y="127377"/>
                </a:moveTo>
                <a:cubicBezTo>
                  <a:pt x="249726" y="118997"/>
                  <a:pt x="243022" y="112293"/>
                  <a:pt x="234642" y="112293"/>
                </a:cubicBezTo>
                <a:lnTo>
                  <a:pt x="209502" y="112293"/>
                </a:lnTo>
                <a:cubicBezTo>
                  <a:pt x="201122" y="112293"/>
                  <a:pt x="194418" y="118997"/>
                  <a:pt x="194418" y="127377"/>
                </a:cubicBezTo>
                <a:cubicBezTo>
                  <a:pt x="194418" y="135757"/>
                  <a:pt x="201122" y="142461"/>
                  <a:pt x="209502" y="142461"/>
                </a:cubicBezTo>
                <a:lnTo>
                  <a:pt x="234642" y="142461"/>
                </a:lnTo>
                <a:cubicBezTo>
                  <a:pt x="243022" y="142461"/>
                  <a:pt x="249726" y="135757"/>
                  <a:pt x="249726" y="12737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sz="1224">
              <a:latin typeface="Microsoft JhengHei" panose="020B0604030504040204" pitchFamily="34" charset="-120"/>
              <a:ea typeface="Microsoft JhengHei" panose="020B0604030504040204" pitchFamily="34" charset="-120"/>
            </a:endParaRPr>
          </a:p>
        </p:txBody>
      </p:sp>
      <p:grpSp>
        <p:nvGrpSpPr>
          <p:cNvPr id="114" name="Group 4">
            <a:extLst>
              <a:ext uri="{FF2B5EF4-FFF2-40B4-BE49-F238E27FC236}">
                <a16:creationId xmlns:a16="http://schemas.microsoft.com/office/drawing/2014/main" id="{592F228A-3B22-4382-9A73-DBE2622653D4}"/>
              </a:ext>
            </a:extLst>
          </p:cNvPr>
          <p:cNvGrpSpPr/>
          <p:nvPr/>
        </p:nvGrpSpPr>
        <p:grpSpPr>
          <a:xfrm>
            <a:off x="11593590" y="6198484"/>
            <a:ext cx="598410" cy="440656"/>
            <a:chOff x="11595100" y="6198845"/>
            <a:chExt cx="598488" cy="440713"/>
          </a:xfrm>
        </p:grpSpPr>
        <p:sp>
          <p:nvSpPr>
            <p:cNvPr id="115" name="Shape">
              <a:extLst>
                <a:ext uri="{FF2B5EF4-FFF2-40B4-BE49-F238E27FC236}">
                  <a16:creationId xmlns:a16="http://schemas.microsoft.com/office/drawing/2014/main" id="{0036A6BF-6600-41EC-8559-17901C01A67E}"/>
                </a:ext>
              </a:extLst>
            </p:cNvPr>
            <p:cNvSpPr/>
            <p:nvPr/>
          </p:nvSpPr>
          <p:spPr>
            <a:xfrm>
              <a:off x="11595100" y="6198845"/>
              <a:ext cx="598488" cy="440713"/>
            </a:xfrm>
            <a:custGeom>
              <a:avLst/>
              <a:gdLst>
                <a:gd name="connsiteX0" fmla="*/ 262532 w 709613"/>
                <a:gd name="connsiteY0" fmla="*/ 0 h 522541"/>
                <a:gd name="connsiteX1" fmla="*/ 485937 w 709613"/>
                <a:gd name="connsiteY1" fmla="*/ 126218 h 522541"/>
                <a:gd name="connsiteX2" fmla="*/ 570503 w 709613"/>
                <a:gd name="connsiteY2" fmla="*/ 135053 h 522541"/>
                <a:gd name="connsiteX3" fmla="*/ 705556 w 709613"/>
                <a:gd name="connsiteY3" fmla="*/ 75731 h 522541"/>
                <a:gd name="connsiteX4" fmla="*/ 709613 w 709613"/>
                <a:gd name="connsiteY4" fmla="*/ 76142 h 522541"/>
                <a:gd name="connsiteX5" fmla="*/ 709613 w 709613"/>
                <a:gd name="connsiteY5" fmla="*/ 446527 h 522541"/>
                <a:gd name="connsiteX6" fmla="*/ 706818 w 709613"/>
                <a:gd name="connsiteY6" fmla="*/ 446810 h 522541"/>
                <a:gd name="connsiteX7" fmla="*/ 571765 w 709613"/>
                <a:gd name="connsiteY7" fmla="*/ 387488 h 522541"/>
                <a:gd name="connsiteX8" fmla="*/ 487199 w 709613"/>
                <a:gd name="connsiteY8" fmla="*/ 396323 h 522541"/>
                <a:gd name="connsiteX9" fmla="*/ 262532 w 709613"/>
                <a:gd name="connsiteY9" fmla="*/ 522541 h 522541"/>
                <a:gd name="connsiteX10" fmla="*/ 0 w 709613"/>
                <a:gd name="connsiteY10" fmla="*/ 261270 h 522541"/>
                <a:gd name="connsiteX11" fmla="*/ 262532 w 709613"/>
                <a:gd name="connsiteY11" fmla="*/ 0 h 52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9613" h="522541">
                  <a:moveTo>
                    <a:pt x="262532" y="0"/>
                  </a:moveTo>
                  <a:cubicBezTo>
                    <a:pt x="357195" y="0"/>
                    <a:pt x="440499" y="50487"/>
                    <a:pt x="485937" y="126218"/>
                  </a:cubicBezTo>
                  <a:cubicBezTo>
                    <a:pt x="504870" y="156510"/>
                    <a:pt x="546522" y="161558"/>
                    <a:pt x="570503" y="135053"/>
                  </a:cubicBezTo>
                  <a:cubicBezTo>
                    <a:pt x="604582" y="98450"/>
                    <a:pt x="652544" y="75731"/>
                    <a:pt x="705556" y="75731"/>
                  </a:cubicBezTo>
                  <a:lnTo>
                    <a:pt x="709613" y="76142"/>
                  </a:lnTo>
                  <a:lnTo>
                    <a:pt x="709613" y="446527"/>
                  </a:lnTo>
                  <a:lnTo>
                    <a:pt x="706818" y="446810"/>
                  </a:lnTo>
                  <a:cubicBezTo>
                    <a:pt x="653806" y="446810"/>
                    <a:pt x="605844" y="424091"/>
                    <a:pt x="571765" y="387488"/>
                  </a:cubicBezTo>
                  <a:cubicBezTo>
                    <a:pt x="547784" y="360982"/>
                    <a:pt x="506132" y="366031"/>
                    <a:pt x="487199" y="396323"/>
                  </a:cubicBezTo>
                  <a:cubicBezTo>
                    <a:pt x="440499" y="472054"/>
                    <a:pt x="357195" y="522541"/>
                    <a:pt x="262532" y="522541"/>
                  </a:cubicBezTo>
                  <a:cubicBezTo>
                    <a:pt x="117382" y="522541"/>
                    <a:pt x="0" y="405158"/>
                    <a:pt x="0" y="261270"/>
                  </a:cubicBezTo>
                  <a:cubicBezTo>
                    <a:pt x="0" y="117382"/>
                    <a:pt x="117382" y="0"/>
                    <a:pt x="262532" y="0"/>
                  </a:cubicBezTo>
                  <a:close/>
                </a:path>
              </a:pathLst>
            </a:custGeom>
            <a:solidFill>
              <a:schemeClr val="accent1"/>
            </a:solidFill>
            <a:ln w="12611" cap="flat">
              <a:noFill/>
              <a:prstDash val="solid"/>
              <a:miter/>
            </a:ln>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endParaRPr lang="en-ID">
                <a:latin typeface="Microsoft JhengHei" panose="020B0604030504040204" pitchFamily="34" charset="-120"/>
                <a:ea typeface="Microsoft JhengHei" panose="020B0604030504040204" pitchFamily="34" charset="-120"/>
              </a:endParaRPr>
            </a:p>
          </p:txBody>
        </p:sp>
        <p:sp>
          <p:nvSpPr>
            <p:cNvPr id="116" name="Oval 6">
              <a:extLst>
                <a:ext uri="{FF2B5EF4-FFF2-40B4-BE49-F238E27FC236}">
                  <a16:creationId xmlns:a16="http://schemas.microsoft.com/office/drawing/2014/main" id="{40AF5DDC-90EE-4114-BEB6-D520D40E3EC2}"/>
                </a:ext>
              </a:extLst>
            </p:cNvPr>
            <p:cNvSpPr/>
            <p:nvPr/>
          </p:nvSpPr>
          <p:spPr>
            <a:xfrm>
              <a:off x="11641291" y="6241006"/>
              <a:ext cx="352132" cy="352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grpSp>
      <p:sp>
        <p:nvSpPr>
          <p:cNvPr id="124" name="投影片編號版面配置區 5"/>
          <p:cNvSpPr>
            <a:spLocks noGrp="1"/>
          </p:cNvSpPr>
          <p:nvPr>
            <p:ph type="sldNum" sz="quarter" idx="12"/>
          </p:nvPr>
        </p:nvSpPr>
        <p:spPr>
          <a:xfrm>
            <a:off x="9260598" y="6225800"/>
            <a:ext cx="2743200" cy="365125"/>
          </a:xfrm>
        </p:spPr>
        <p:txBody>
          <a:bodyPr/>
          <a:lstStyle/>
          <a:p>
            <a:fld id="{87D7E3E0-16BD-4228-BA84-50B6A6D4FBA8}" type="slidenum">
              <a:rPr lang="en-US" smtClean="0"/>
              <a:t>‹#›</a:t>
            </a:fld>
            <a:endParaRPr lang="en-US" dirty="0"/>
          </a:p>
        </p:txBody>
      </p:sp>
      <p:sp>
        <p:nvSpPr>
          <p:cNvPr id="117" name="文字方塊 116"/>
          <p:cNvSpPr txBox="1"/>
          <p:nvPr/>
        </p:nvSpPr>
        <p:spPr>
          <a:xfrm>
            <a:off x="1037226" y="313734"/>
            <a:ext cx="1953624" cy="261610"/>
          </a:xfrm>
          <a:prstGeom prst="rect">
            <a:avLst/>
          </a:prstGeom>
          <a:noFill/>
        </p:spPr>
        <p:txBody>
          <a:bodyPr wrap="square" rtlCol="0">
            <a:spAutoFit/>
          </a:bodyPr>
          <a:lstStyle/>
          <a:p>
            <a:r>
              <a:rPr lang="zh-TW" altLang="en-US" sz="1100" dirty="0" smtClean="0">
                <a:solidFill>
                  <a:schemeClr val="accent1">
                    <a:lumMod val="75000"/>
                  </a:schemeClr>
                </a:solidFill>
                <a:latin typeface="+mn-ea"/>
                <a:ea typeface="+mn-ea"/>
              </a:rPr>
              <a:t>辨識「評述性話語」類型</a:t>
            </a:r>
          </a:p>
        </p:txBody>
      </p:sp>
    </p:spTree>
    <p:extLst>
      <p:ext uri="{BB962C8B-B14F-4D97-AF65-F5344CB8AC3E}">
        <p14:creationId xmlns:p14="http://schemas.microsoft.com/office/powerpoint/2010/main" val="118850064"/>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思考及組織內容">
    <p:spTree>
      <p:nvGrpSpPr>
        <p:cNvPr id="1" name=""/>
        <p:cNvGrpSpPr/>
        <p:nvPr/>
      </p:nvGrpSpPr>
      <p:grpSpPr>
        <a:xfrm>
          <a:off x="0" y="0"/>
          <a:ext cx="0" cy="0"/>
          <a:chOff x="0" y="0"/>
          <a:chExt cx="0" cy="0"/>
        </a:xfrm>
      </p:grpSpPr>
      <p:sp>
        <p:nvSpPr>
          <p:cNvPr id="125" name="矩形 124"/>
          <p:cNvSpPr/>
          <p:nvPr userDrawn="1"/>
        </p:nvSpPr>
        <p:spPr>
          <a:xfrm>
            <a:off x="0" y="0"/>
            <a:ext cx="12192000" cy="6858000"/>
          </a:xfrm>
          <a:prstGeom prst="rect">
            <a:avLst/>
          </a:prstGeom>
          <a:blipFill dpi="0" rotWithShape="1">
            <a:blip r:embed="rId2">
              <a:alphaModFix amt="14000"/>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6" name="Group 4">
            <a:extLst>
              <a:ext uri="{FF2B5EF4-FFF2-40B4-BE49-F238E27FC236}">
                <a16:creationId xmlns:a16="http://schemas.microsoft.com/office/drawing/2014/main" id="{592F228A-3B22-4382-9A73-DBE2622653D4}"/>
              </a:ext>
            </a:extLst>
          </p:cNvPr>
          <p:cNvGrpSpPr/>
          <p:nvPr userDrawn="1"/>
        </p:nvGrpSpPr>
        <p:grpSpPr>
          <a:xfrm>
            <a:off x="11600723" y="5673340"/>
            <a:ext cx="598410" cy="440656"/>
            <a:chOff x="11595100" y="6198845"/>
            <a:chExt cx="598488" cy="440713"/>
          </a:xfrm>
        </p:grpSpPr>
        <p:sp>
          <p:nvSpPr>
            <p:cNvPr id="127" name="Shape">
              <a:extLst>
                <a:ext uri="{FF2B5EF4-FFF2-40B4-BE49-F238E27FC236}">
                  <a16:creationId xmlns:a16="http://schemas.microsoft.com/office/drawing/2014/main" id="{0036A6BF-6600-41EC-8559-17901C01A67E}"/>
                </a:ext>
              </a:extLst>
            </p:cNvPr>
            <p:cNvSpPr/>
            <p:nvPr/>
          </p:nvSpPr>
          <p:spPr>
            <a:xfrm>
              <a:off x="11595100" y="6198845"/>
              <a:ext cx="598488" cy="440713"/>
            </a:xfrm>
            <a:custGeom>
              <a:avLst/>
              <a:gdLst>
                <a:gd name="connsiteX0" fmla="*/ 262532 w 709613"/>
                <a:gd name="connsiteY0" fmla="*/ 0 h 522541"/>
                <a:gd name="connsiteX1" fmla="*/ 485937 w 709613"/>
                <a:gd name="connsiteY1" fmla="*/ 126218 h 522541"/>
                <a:gd name="connsiteX2" fmla="*/ 570503 w 709613"/>
                <a:gd name="connsiteY2" fmla="*/ 135053 h 522541"/>
                <a:gd name="connsiteX3" fmla="*/ 705556 w 709613"/>
                <a:gd name="connsiteY3" fmla="*/ 75731 h 522541"/>
                <a:gd name="connsiteX4" fmla="*/ 709613 w 709613"/>
                <a:gd name="connsiteY4" fmla="*/ 76142 h 522541"/>
                <a:gd name="connsiteX5" fmla="*/ 709613 w 709613"/>
                <a:gd name="connsiteY5" fmla="*/ 446527 h 522541"/>
                <a:gd name="connsiteX6" fmla="*/ 706818 w 709613"/>
                <a:gd name="connsiteY6" fmla="*/ 446810 h 522541"/>
                <a:gd name="connsiteX7" fmla="*/ 571765 w 709613"/>
                <a:gd name="connsiteY7" fmla="*/ 387488 h 522541"/>
                <a:gd name="connsiteX8" fmla="*/ 487199 w 709613"/>
                <a:gd name="connsiteY8" fmla="*/ 396323 h 522541"/>
                <a:gd name="connsiteX9" fmla="*/ 262532 w 709613"/>
                <a:gd name="connsiteY9" fmla="*/ 522541 h 522541"/>
                <a:gd name="connsiteX10" fmla="*/ 0 w 709613"/>
                <a:gd name="connsiteY10" fmla="*/ 261270 h 522541"/>
                <a:gd name="connsiteX11" fmla="*/ 262532 w 709613"/>
                <a:gd name="connsiteY11" fmla="*/ 0 h 52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9613" h="522541">
                  <a:moveTo>
                    <a:pt x="262532" y="0"/>
                  </a:moveTo>
                  <a:cubicBezTo>
                    <a:pt x="357195" y="0"/>
                    <a:pt x="440499" y="50487"/>
                    <a:pt x="485937" y="126218"/>
                  </a:cubicBezTo>
                  <a:cubicBezTo>
                    <a:pt x="504870" y="156510"/>
                    <a:pt x="546522" y="161558"/>
                    <a:pt x="570503" y="135053"/>
                  </a:cubicBezTo>
                  <a:cubicBezTo>
                    <a:pt x="604582" y="98450"/>
                    <a:pt x="652544" y="75731"/>
                    <a:pt x="705556" y="75731"/>
                  </a:cubicBezTo>
                  <a:lnTo>
                    <a:pt x="709613" y="76142"/>
                  </a:lnTo>
                  <a:lnTo>
                    <a:pt x="709613" y="446527"/>
                  </a:lnTo>
                  <a:lnTo>
                    <a:pt x="706818" y="446810"/>
                  </a:lnTo>
                  <a:cubicBezTo>
                    <a:pt x="653806" y="446810"/>
                    <a:pt x="605844" y="424091"/>
                    <a:pt x="571765" y="387488"/>
                  </a:cubicBezTo>
                  <a:cubicBezTo>
                    <a:pt x="547784" y="360982"/>
                    <a:pt x="506132" y="366031"/>
                    <a:pt x="487199" y="396323"/>
                  </a:cubicBezTo>
                  <a:cubicBezTo>
                    <a:pt x="440499" y="472054"/>
                    <a:pt x="357195" y="522541"/>
                    <a:pt x="262532" y="522541"/>
                  </a:cubicBezTo>
                  <a:cubicBezTo>
                    <a:pt x="117382" y="522541"/>
                    <a:pt x="0" y="405158"/>
                    <a:pt x="0" y="261270"/>
                  </a:cubicBezTo>
                  <a:cubicBezTo>
                    <a:pt x="0" y="117382"/>
                    <a:pt x="117382" y="0"/>
                    <a:pt x="262532" y="0"/>
                  </a:cubicBezTo>
                  <a:close/>
                </a:path>
              </a:pathLst>
            </a:custGeom>
            <a:solidFill>
              <a:schemeClr val="accent1"/>
            </a:solidFill>
            <a:ln w="12611" cap="flat">
              <a:noFill/>
              <a:prstDash val="solid"/>
              <a:miter/>
            </a:ln>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endParaRPr lang="en-ID">
                <a:latin typeface="Microsoft JhengHei" panose="020B0604030504040204" pitchFamily="34" charset="-120"/>
                <a:ea typeface="Microsoft JhengHei" panose="020B0604030504040204" pitchFamily="34" charset="-120"/>
              </a:endParaRPr>
            </a:p>
          </p:txBody>
        </p:sp>
        <p:sp>
          <p:nvSpPr>
            <p:cNvPr id="128" name="Oval 6">
              <a:extLst>
                <a:ext uri="{FF2B5EF4-FFF2-40B4-BE49-F238E27FC236}">
                  <a16:creationId xmlns:a16="http://schemas.microsoft.com/office/drawing/2014/main" id="{40AF5DDC-90EE-4114-BEB6-D520D40E3EC2}"/>
                </a:ext>
              </a:extLst>
            </p:cNvPr>
            <p:cNvSpPr/>
            <p:nvPr/>
          </p:nvSpPr>
          <p:spPr>
            <a:xfrm>
              <a:off x="11641291" y="6241006"/>
              <a:ext cx="352132" cy="352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grpSp>
      <p:pic>
        <p:nvPicPr>
          <p:cNvPr id="129" name="圖片 128">
            <a:hlinkClick r:id="rId3" action="ppaction://hlinksldjump"/>
          </p:cNvPr>
          <p:cNvPicPr>
            <a:picLocks noChangeAspect="1"/>
          </p:cNvPicPr>
          <p:nvPr userDrawn="1"/>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1700410" y="5769306"/>
            <a:ext cx="245082" cy="245082"/>
          </a:xfrm>
          <a:prstGeom prst="rect">
            <a:avLst/>
          </a:prstGeom>
        </p:spPr>
      </p:pic>
      <p:sp>
        <p:nvSpPr>
          <p:cNvPr id="120" name="Base Shape">
            <a:extLst>
              <a:ext uri="{FF2B5EF4-FFF2-40B4-BE49-F238E27FC236}">
                <a16:creationId xmlns:a16="http://schemas.microsoft.com/office/drawing/2014/main" id="{FDAEED5C-66C5-425F-9B6E-99C32A76629F}"/>
              </a:ext>
            </a:extLst>
          </p:cNvPr>
          <p:cNvSpPr/>
          <p:nvPr/>
        </p:nvSpPr>
        <p:spPr>
          <a:xfrm flipH="1">
            <a:off x="711900" y="336594"/>
            <a:ext cx="1796349" cy="219765"/>
          </a:xfrm>
          <a:prstGeom prst="roundRect">
            <a:avLst>
              <a:gd name="adj" fmla="val 50000"/>
            </a:avLst>
          </a:prstGeom>
          <a:no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4">
              <a:latin typeface="Microsoft JhengHei" panose="020B0604030504040204" pitchFamily="34" charset="-120"/>
              <a:ea typeface="Microsoft JhengHei" panose="020B0604030504040204" pitchFamily="34" charset="-120"/>
            </a:endParaRPr>
          </a:p>
        </p:txBody>
      </p:sp>
      <p:sp>
        <p:nvSpPr>
          <p:cNvPr id="121" name="Magnifier Icon">
            <a:extLst>
              <a:ext uri="{FF2B5EF4-FFF2-40B4-BE49-F238E27FC236}">
                <a16:creationId xmlns:a16="http://schemas.microsoft.com/office/drawing/2014/main" id="{8C8D62C1-A221-4449-B119-851671F0E15E}"/>
              </a:ext>
            </a:extLst>
          </p:cNvPr>
          <p:cNvSpPr>
            <a:spLocks noChangeArrowheads="1"/>
          </p:cNvSpPr>
          <p:nvPr/>
        </p:nvSpPr>
        <p:spPr bwMode="auto">
          <a:xfrm flipH="1">
            <a:off x="810684" y="380222"/>
            <a:ext cx="130901" cy="130493"/>
          </a:xfrm>
          <a:custGeom>
            <a:avLst/>
            <a:gdLst>
              <a:gd name="connsiteX0" fmla="*/ 221428 w 505037"/>
              <a:gd name="connsiteY0" fmla="*/ 0 h 503464"/>
              <a:gd name="connsiteX1" fmla="*/ 442856 w 505037"/>
              <a:gd name="connsiteY1" fmla="*/ 220738 h 503464"/>
              <a:gd name="connsiteX2" fmla="*/ 409490 w 505037"/>
              <a:gd name="connsiteY2" fmla="*/ 338667 h 503464"/>
              <a:gd name="connsiteX3" fmla="*/ 491388 w 505037"/>
              <a:gd name="connsiteY3" fmla="*/ 423333 h 503464"/>
              <a:gd name="connsiteX4" fmla="*/ 491388 w 505037"/>
              <a:gd name="connsiteY4" fmla="*/ 489857 h 503464"/>
              <a:gd name="connsiteX5" fmla="*/ 424656 w 505037"/>
              <a:gd name="connsiteY5" fmla="*/ 489857 h 503464"/>
              <a:gd name="connsiteX6" fmla="*/ 339725 w 505037"/>
              <a:gd name="connsiteY6" fmla="*/ 405191 h 503464"/>
              <a:gd name="connsiteX7" fmla="*/ 221428 w 505037"/>
              <a:gd name="connsiteY7" fmla="*/ 441476 h 503464"/>
              <a:gd name="connsiteX8" fmla="*/ 0 w 505037"/>
              <a:gd name="connsiteY8" fmla="*/ 220738 h 503464"/>
              <a:gd name="connsiteX9" fmla="*/ 221428 w 505037"/>
              <a:gd name="connsiteY9" fmla="*/ 0 h 503464"/>
              <a:gd name="connsiteX10" fmla="*/ 219869 w 505037"/>
              <a:gd name="connsiteY10" fmla="*/ 60325 h 503464"/>
              <a:gd name="connsiteX11" fmla="*/ 60325 w 505037"/>
              <a:gd name="connsiteY11" fmla="*/ 219075 h 503464"/>
              <a:gd name="connsiteX12" fmla="*/ 219869 w 505037"/>
              <a:gd name="connsiteY12" fmla="*/ 377825 h 503464"/>
              <a:gd name="connsiteX13" fmla="*/ 379413 w 505037"/>
              <a:gd name="connsiteY13" fmla="*/ 219075 h 503464"/>
              <a:gd name="connsiteX14" fmla="*/ 219869 w 505037"/>
              <a:gd name="connsiteY14" fmla="*/ 60325 h 503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5037" h="503464">
                <a:moveTo>
                  <a:pt x="221428" y="0"/>
                </a:moveTo>
                <a:cubicBezTo>
                  <a:pt x="342758" y="0"/>
                  <a:pt x="442856" y="96762"/>
                  <a:pt x="442856" y="220738"/>
                </a:cubicBezTo>
                <a:cubicBezTo>
                  <a:pt x="442856" y="263072"/>
                  <a:pt x="430722" y="305405"/>
                  <a:pt x="409490" y="338667"/>
                </a:cubicBezTo>
                <a:cubicBezTo>
                  <a:pt x="491388" y="423333"/>
                  <a:pt x="491388" y="423333"/>
                  <a:pt x="491388" y="423333"/>
                </a:cubicBezTo>
                <a:cubicBezTo>
                  <a:pt x="509587" y="441476"/>
                  <a:pt x="509587" y="471714"/>
                  <a:pt x="491388" y="489857"/>
                </a:cubicBezTo>
                <a:cubicBezTo>
                  <a:pt x="473188" y="508000"/>
                  <a:pt x="442856" y="508000"/>
                  <a:pt x="424656" y="489857"/>
                </a:cubicBezTo>
                <a:cubicBezTo>
                  <a:pt x="339725" y="405191"/>
                  <a:pt x="339725" y="405191"/>
                  <a:pt x="339725" y="405191"/>
                </a:cubicBezTo>
                <a:cubicBezTo>
                  <a:pt x="306359" y="426357"/>
                  <a:pt x="266927" y="441476"/>
                  <a:pt x="221428" y="441476"/>
                </a:cubicBezTo>
                <a:cubicBezTo>
                  <a:pt x="100098" y="441476"/>
                  <a:pt x="0" y="341691"/>
                  <a:pt x="0" y="220738"/>
                </a:cubicBezTo>
                <a:cubicBezTo>
                  <a:pt x="0" y="96762"/>
                  <a:pt x="100098" y="0"/>
                  <a:pt x="221428" y="0"/>
                </a:cubicBezTo>
                <a:close/>
                <a:moveTo>
                  <a:pt x="219869" y="60325"/>
                </a:moveTo>
                <a:cubicBezTo>
                  <a:pt x="131755" y="60325"/>
                  <a:pt x="60325" y="131400"/>
                  <a:pt x="60325" y="219075"/>
                </a:cubicBezTo>
                <a:cubicBezTo>
                  <a:pt x="60325" y="306750"/>
                  <a:pt x="131755" y="377825"/>
                  <a:pt x="219869" y="377825"/>
                </a:cubicBezTo>
                <a:cubicBezTo>
                  <a:pt x="307983" y="377825"/>
                  <a:pt x="379413" y="306750"/>
                  <a:pt x="379413" y="219075"/>
                </a:cubicBezTo>
                <a:cubicBezTo>
                  <a:pt x="379413" y="131400"/>
                  <a:pt x="307983" y="60325"/>
                  <a:pt x="219869" y="60325"/>
                </a:cubicBezTo>
                <a:close/>
              </a:path>
            </a:pathLst>
          </a:custGeom>
          <a:solidFill>
            <a:schemeClr val="bg1">
              <a:lumMod val="85000"/>
            </a:schemeClr>
          </a:solidFill>
          <a:ln>
            <a:noFill/>
          </a:ln>
        </p:spPr>
        <p:txBody>
          <a:bodyPr vert="horz" wrap="square" lIns="91428" tIns="45714" rIns="91428" bIns="45714" numCol="1" anchor="t" anchorCtr="0" compatLnSpc="1">
            <a:prstTxWarp prst="textNoShape">
              <a:avLst/>
            </a:prstTxWarp>
            <a:noAutofit/>
          </a:bodyPr>
          <a:lstStyle/>
          <a:p>
            <a:endParaRPr lang="en-US" sz="1224">
              <a:latin typeface="Microsoft JhengHei" panose="020B0604030504040204" pitchFamily="34" charset="-120"/>
              <a:ea typeface="Microsoft JhengHei" panose="020B0604030504040204" pitchFamily="34" charset="-120"/>
            </a:endParaRPr>
          </a:p>
        </p:txBody>
      </p:sp>
      <p:sp>
        <p:nvSpPr>
          <p:cNvPr id="122" name="PpHeader">
            <a:extLst>
              <a:ext uri="{FF2B5EF4-FFF2-40B4-BE49-F238E27FC236}">
                <a16:creationId xmlns:a16="http://schemas.microsoft.com/office/drawing/2014/main" id="{86EDE788-9E51-4D65-BFA2-6631D50CAFF9}"/>
              </a:ext>
            </a:extLst>
          </p:cNvPr>
          <p:cNvSpPr/>
          <p:nvPr/>
        </p:nvSpPr>
        <p:spPr>
          <a:xfrm>
            <a:off x="170009" y="362417"/>
            <a:ext cx="282243" cy="168120"/>
          </a:xfrm>
          <a:custGeom>
            <a:avLst/>
            <a:gdLst>
              <a:gd name="connsiteX0" fmla="*/ 232966 w 249725"/>
              <a:gd name="connsiteY0" fmla="*/ 82125 h 142460"/>
              <a:gd name="connsiteX1" fmla="*/ 15084 w 249725"/>
              <a:gd name="connsiteY1" fmla="*/ 82125 h 142460"/>
              <a:gd name="connsiteX2" fmla="*/ 0 w 249725"/>
              <a:gd name="connsiteY2" fmla="*/ 67040 h 142460"/>
              <a:gd name="connsiteX3" fmla="*/ 15084 w 249725"/>
              <a:gd name="connsiteY3" fmla="*/ 50280 h 142460"/>
              <a:gd name="connsiteX4" fmla="*/ 232966 w 249725"/>
              <a:gd name="connsiteY4" fmla="*/ 50280 h 142460"/>
              <a:gd name="connsiteX5" fmla="*/ 248050 w 249725"/>
              <a:gd name="connsiteY5" fmla="*/ 65364 h 142460"/>
              <a:gd name="connsiteX6" fmla="*/ 232966 w 249725"/>
              <a:gd name="connsiteY6" fmla="*/ 82125 h 142460"/>
              <a:gd name="connsiteX7" fmla="*/ 232966 w 249725"/>
              <a:gd name="connsiteY7" fmla="*/ 30168 h 142460"/>
              <a:gd name="connsiteX8" fmla="*/ 248050 w 249725"/>
              <a:gd name="connsiteY8" fmla="*/ 15084 h 142460"/>
              <a:gd name="connsiteX9" fmla="*/ 232966 w 249725"/>
              <a:gd name="connsiteY9" fmla="*/ 0 h 142460"/>
              <a:gd name="connsiteX10" fmla="*/ 15084 w 249725"/>
              <a:gd name="connsiteY10" fmla="*/ 0 h 142460"/>
              <a:gd name="connsiteX11" fmla="*/ 0 w 249725"/>
              <a:gd name="connsiteY11" fmla="*/ 15084 h 142460"/>
              <a:gd name="connsiteX12" fmla="*/ 15084 w 249725"/>
              <a:gd name="connsiteY12" fmla="*/ 30168 h 142460"/>
              <a:gd name="connsiteX13" fmla="*/ 232966 w 249725"/>
              <a:gd name="connsiteY13" fmla="*/ 30168 h 142460"/>
              <a:gd name="connsiteX14" fmla="*/ 179333 w 249725"/>
              <a:gd name="connsiteY14" fmla="*/ 127377 h 142460"/>
              <a:gd name="connsiteX15" fmla="*/ 164249 w 249725"/>
              <a:gd name="connsiteY15" fmla="*/ 112293 h 142460"/>
              <a:gd name="connsiteX16" fmla="*/ 15084 w 249725"/>
              <a:gd name="connsiteY16" fmla="*/ 112293 h 142460"/>
              <a:gd name="connsiteX17" fmla="*/ 0 w 249725"/>
              <a:gd name="connsiteY17" fmla="*/ 127377 h 142460"/>
              <a:gd name="connsiteX18" fmla="*/ 15084 w 249725"/>
              <a:gd name="connsiteY18" fmla="*/ 142461 h 142460"/>
              <a:gd name="connsiteX19" fmla="*/ 164249 w 249725"/>
              <a:gd name="connsiteY19" fmla="*/ 142461 h 142460"/>
              <a:gd name="connsiteX20" fmla="*/ 179333 w 249725"/>
              <a:gd name="connsiteY20" fmla="*/ 127377 h 142460"/>
              <a:gd name="connsiteX21" fmla="*/ 249726 w 249725"/>
              <a:gd name="connsiteY21" fmla="*/ 127377 h 142460"/>
              <a:gd name="connsiteX22" fmla="*/ 234642 w 249725"/>
              <a:gd name="connsiteY22" fmla="*/ 112293 h 142460"/>
              <a:gd name="connsiteX23" fmla="*/ 209502 w 249725"/>
              <a:gd name="connsiteY23" fmla="*/ 112293 h 142460"/>
              <a:gd name="connsiteX24" fmla="*/ 194418 w 249725"/>
              <a:gd name="connsiteY24" fmla="*/ 127377 h 142460"/>
              <a:gd name="connsiteX25" fmla="*/ 209502 w 249725"/>
              <a:gd name="connsiteY25" fmla="*/ 142461 h 142460"/>
              <a:gd name="connsiteX26" fmla="*/ 234642 w 249725"/>
              <a:gd name="connsiteY26" fmla="*/ 142461 h 142460"/>
              <a:gd name="connsiteX27" fmla="*/ 249726 w 249725"/>
              <a:gd name="connsiteY27" fmla="*/ 127377 h 142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49725" h="142460">
                <a:moveTo>
                  <a:pt x="232966" y="82125"/>
                </a:moveTo>
                <a:lnTo>
                  <a:pt x="15084" y="82125"/>
                </a:lnTo>
                <a:cubicBezTo>
                  <a:pt x="6704" y="82125"/>
                  <a:pt x="0" y="75421"/>
                  <a:pt x="0" y="67040"/>
                </a:cubicBezTo>
                <a:cubicBezTo>
                  <a:pt x="0" y="58660"/>
                  <a:pt x="6704" y="50280"/>
                  <a:pt x="15084" y="50280"/>
                </a:cubicBezTo>
                <a:lnTo>
                  <a:pt x="232966" y="50280"/>
                </a:lnTo>
                <a:cubicBezTo>
                  <a:pt x="241346" y="50280"/>
                  <a:pt x="248050" y="56984"/>
                  <a:pt x="248050" y="65364"/>
                </a:cubicBezTo>
                <a:cubicBezTo>
                  <a:pt x="248050" y="73744"/>
                  <a:pt x="241346" y="82125"/>
                  <a:pt x="232966" y="82125"/>
                </a:cubicBezTo>
                <a:close/>
                <a:moveTo>
                  <a:pt x="232966" y="30168"/>
                </a:moveTo>
                <a:cubicBezTo>
                  <a:pt x="241346" y="30168"/>
                  <a:pt x="248050" y="23464"/>
                  <a:pt x="248050" y="15084"/>
                </a:cubicBezTo>
                <a:cubicBezTo>
                  <a:pt x="248050" y="6704"/>
                  <a:pt x="241346" y="0"/>
                  <a:pt x="232966" y="0"/>
                </a:cubicBezTo>
                <a:lnTo>
                  <a:pt x="15084" y="0"/>
                </a:lnTo>
                <a:cubicBezTo>
                  <a:pt x="6704" y="0"/>
                  <a:pt x="0" y="6704"/>
                  <a:pt x="0" y="15084"/>
                </a:cubicBezTo>
                <a:cubicBezTo>
                  <a:pt x="0" y="23464"/>
                  <a:pt x="6704" y="30168"/>
                  <a:pt x="15084" y="30168"/>
                </a:cubicBezTo>
                <a:lnTo>
                  <a:pt x="232966" y="30168"/>
                </a:lnTo>
                <a:close/>
                <a:moveTo>
                  <a:pt x="179333" y="127377"/>
                </a:moveTo>
                <a:cubicBezTo>
                  <a:pt x="179333" y="118997"/>
                  <a:pt x="172629" y="112293"/>
                  <a:pt x="164249" y="112293"/>
                </a:cubicBezTo>
                <a:lnTo>
                  <a:pt x="15084" y="112293"/>
                </a:lnTo>
                <a:cubicBezTo>
                  <a:pt x="6704" y="112293"/>
                  <a:pt x="0" y="118997"/>
                  <a:pt x="0" y="127377"/>
                </a:cubicBezTo>
                <a:cubicBezTo>
                  <a:pt x="0" y="135757"/>
                  <a:pt x="6704" y="142461"/>
                  <a:pt x="15084" y="142461"/>
                </a:cubicBezTo>
                <a:lnTo>
                  <a:pt x="164249" y="142461"/>
                </a:lnTo>
                <a:cubicBezTo>
                  <a:pt x="172629" y="142461"/>
                  <a:pt x="179333" y="135757"/>
                  <a:pt x="179333" y="127377"/>
                </a:cubicBezTo>
                <a:close/>
                <a:moveTo>
                  <a:pt x="249726" y="127377"/>
                </a:moveTo>
                <a:cubicBezTo>
                  <a:pt x="249726" y="118997"/>
                  <a:pt x="243022" y="112293"/>
                  <a:pt x="234642" y="112293"/>
                </a:cubicBezTo>
                <a:lnTo>
                  <a:pt x="209502" y="112293"/>
                </a:lnTo>
                <a:cubicBezTo>
                  <a:pt x="201122" y="112293"/>
                  <a:pt x="194418" y="118997"/>
                  <a:pt x="194418" y="127377"/>
                </a:cubicBezTo>
                <a:cubicBezTo>
                  <a:pt x="194418" y="135757"/>
                  <a:pt x="201122" y="142461"/>
                  <a:pt x="209502" y="142461"/>
                </a:cubicBezTo>
                <a:lnTo>
                  <a:pt x="234642" y="142461"/>
                </a:lnTo>
                <a:cubicBezTo>
                  <a:pt x="243022" y="142461"/>
                  <a:pt x="249726" y="135757"/>
                  <a:pt x="249726" y="12737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ID" sz="1224">
              <a:latin typeface="Microsoft JhengHei" panose="020B0604030504040204" pitchFamily="34" charset="-120"/>
              <a:ea typeface="Microsoft JhengHei" panose="020B0604030504040204" pitchFamily="34" charset="-120"/>
            </a:endParaRPr>
          </a:p>
        </p:txBody>
      </p:sp>
      <p:grpSp>
        <p:nvGrpSpPr>
          <p:cNvPr id="114" name="Group 4">
            <a:extLst>
              <a:ext uri="{FF2B5EF4-FFF2-40B4-BE49-F238E27FC236}">
                <a16:creationId xmlns:a16="http://schemas.microsoft.com/office/drawing/2014/main" id="{592F228A-3B22-4382-9A73-DBE2622653D4}"/>
              </a:ext>
            </a:extLst>
          </p:cNvPr>
          <p:cNvGrpSpPr/>
          <p:nvPr/>
        </p:nvGrpSpPr>
        <p:grpSpPr>
          <a:xfrm>
            <a:off x="11593590" y="6198484"/>
            <a:ext cx="598410" cy="440656"/>
            <a:chOff x="11595100" y="6198845"/>
            <a:chExt cx="598488" cy="440713"/>
          </a:xfrm>
        </p:grpSpPr>
        <p:sp>
          <p:nvSpPr>
            <p:cNvPr id="115" name="Shape">
              <a:extLst>
                <a:ext uri="{FF2B5EF4-FFF2-40B4-BE49-F238E27FC236}">
                  <a16:creationId xmlns:a16="http://schemas.microsoft.com/office/drawing/2014/main" id="{0036A6BF-6600-41EC-8559-17901C01A67E}"/>
                </a:ext>
              </a:extLst>
            </p:cNvPr>
            <p:cNvSpPr/>
            <p:nvPr/>
          </p:nvSpPr>
          <p:spPr>
            <a:xfrm>
              <a:off x="11595100" y="6198845"/>
              <a:ext cx="598488" cy="440713"/>
            </a:xfrm>
            <a:custGeom>
              <a:avLst/>
              <a:gdLst>
                <a:gd name="connsiteX0" fmla="*/ 262532 w 709613"/>
                <a:gd name="connsiteY0" fmla="*/ 0 h 522541"/>
                <a:gd name="connsiteX1" fmla="*/ 485937 w 709613"/>
                <a:gd name="connsiteY1" fmla="*/ 126218 h 522541"/>
                <a:gd name="connsiteX2" fmla="*/ 570503 w 709613"/>
                <a:gd name="connsiteY2" fmla="*/ 135053 h 522541"/>
                <a:gd name="connsiteX3" fmla="*/ 705556 w 709613"/>
                <a:gd name="connsiteY3" fmla="*/ 75731 h 522541"/>
                <a:gd name="connsiteX4" fmla="*/ 709613 w 709613"/>
                <a:gd name="connsiteY4" fmla="*/ 76142 h 522541"/>
                <a:gd name="connsiteX5" fmla="*/ 709613 w 709613"/>
                <a:gd name="connsiteY5" fmla="*/ 446527 h 522541"/>
                <a:gd name="connsiteX6" fmla="*/ 706818 w 709613"/>
                <a:gd name="connsiteY6" fmla="*/ 446810 h 522541"/>
                <a:gd name="connsiteX7" fmla="*/ 571765 w 709613"/>
                <a:gd name="connsiteY7" fmla="*/ 387488 h 522541"/>
                <a:gd name="connsiteX8" fmla="*/ 487199 w 709613"/>
                <a:gd name="connsiteY8" fmla="*/ 396323 h 522541"/>
                <a:gd name="connsiteX9" fmla="*/ 262532 w 709613"/>
                <a:gd name="connsiteY9" fmla="*/ 522541 h 522541"/>
                <a:gd name="connsiteX10" fmla="*/ 0 w 709613"/>
                <a:gd name="connsiteY10" fmla="*/ 261270 h 522541"/>
                <a:gd name="connsiteX11" fmla="*/ 262532 w 709613"/>
                <a:gd name="connsiteY11" fmla="*/ 0 h 522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9613" h="522541">
                  <a:moveTo>
                    <a:pt x="262532" y="0"/>
                  </a:moveTo>
                  <a:cubicBezTo>
                    <a:pt x="357195" y="0"/>
                    <a:pt x="440499" y="50487"/>
                    <a:pt x="485937" y="126218"/>
                  </a:cubicBezTo>
                  <a:cubicBezTo>
                    <a:pt x="504870" y="156510"/>
                    <a:pt x="546522" y="161558"/>
                    <a:pt x="570503" y="135053"/>
                  </a:cubicBezTo>
                  <a:cubicBezTo>
                    <a:pt x="604582" y="98450"/>
                    <a:pt x="652544" y="75731"/>
                    <a:pt x="705556" y="75731"/>
                  </a:cubicBezTo>
                  <a:lnTo>
                    <a:pt x="709613" y="76142"/>
                  </a:lnTo>
                  <a:lnTo>
                    <a:pt x="709613" y="446527"/>
                  </a:lnTo>
                  <a:lnTo>
                    <a:pt x="706818" y="446810"/>
                  </a:lnTo>
                  <a:cubicBezTo>
                    <a:pt x="653806" y="446810"/>
                    <a:pt x="605844" y="424091"/>
                    <a:pt x="571765" y="387488"/>
                  </a:cubicBezTo>
                  <a:cubicBezTo>
                    <a:pt x="547784" y="360982"/>
                    <a:pt x="506132" y="366031"/>
                    <a:pt x="487199" y="396323"/>
                  </a:cubicBezTo>
                  <a:cubicBezTo>
                    <a:pt x="440499" y="472054"/>
                    <a:pt x="357195" y="522541"/>
                    <a:pt x="262532" y="522541"/>
                  </a:cubicBezTo>
                  <a:cubicBezTo>
                    <a:pt x="117382" y="522541"/>
                    <a:pt x="0" y="405158"/>
                    <a:pt x="0" y="261270"/>
                  </a:cubicBezTo>
                  <a:cubicBezTo>
                    <a:pt x="0" y="117382"/>
                    <a:pt x="117382" y="0"/>
                    <a:pt x="262532" y="0"/>
                  </a:cubicBezTo>
                  <a:close/>
                </a:path>
              </a:pathLst>
            </a:custGeom>
            <a:solidFill>
              <a:schemeClr val="accent1"/>
            </a:solidFill>
            <a:ln w="12611" cap="flat">
              <a:noFill/>
              <a:prstDash val="solid"/>
              <a:miter/>
            </a:ln>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endParaRPr lang="en-ID">
                <a:latin typeface="Microsoft JhengHei" panose="020B0604030504040204" pitchFamily="34" charset="-120"/>
                <a:ea typeface="Microsoft JhengHei" panose="020B0604030504040204" pitchFamily="34" charset="-120"/>
              </a:endParaRPr>
            </a:p>
          </p:txBody>
        </p:sp>
        <p:sp>
          <p:nvSpPr>
            <p:cNvPr id="116" name="Oval 6">
              <a:extLst>
                <a:ext uri="{FF2B5EF4-FFF2-40B4-BE49-F238E27FC236}">
                  <a16:creationId xmlns:a16="http://schemas.microsoft.com/office/drawing/2014/main" id="{40AF5DDC-90EE-4114-BEB6-D520D40E3EC2}"/>
                </a:ext>
              </a:extLst>
            </p:cNvPr>
            <p:cNvSpPr/>
            <p:nvPr/>
          </p:nvSpPr>
          <p:spPr>
            <a:xfrm>
              <a:off x="11641291" y="6241006"/>
              <a:ext cx="352132" cy="35213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grpSp>
      <p:sp>
        <p:nvSpPr>
          <p:cNvPr id="124" name="投影片編號版面配置區 5"/>
          <p:cNvSpPr>
            <a:spLocks noGrp="1"/>
          </p:cNvSpPr>
          <p:nvPr>
            <p:ph type="sldNum" sz="quarter" idx="12"/>
          </p:nvPr>
        </p:nvSpPr>
        <p:spPr>
          <a:xfrm>
            <a:off x="9260598" y="6225800"/>
            <a:ext cx="2743200" cy="365125"/>
          </a:xfrm>
        </p:spPr>
        <p:txBody>
          <a:bodyPr/>
          <a:lstStyle/>
          <a:p>
            <a:fld id="{87D7E3E0-16BD-4228-BA84-50B6A6D4FBA8}" type="slidenum">
              <a:rPr lang="en-US" smtClean="0"/>
              <a:t>‹#›</a:t>
            </a:fld>
            <a:endParaRPr lang="en-US" dirty="0"/>
          </a:p>
        </p:txBody>
      </p:sp>
      <p:sp>
        <p:nvSpPr>
          <p:cNvPr id="117" name="文字方塊 116"/>
          <p:cNvSpPr txBox="1"/>
          <p:nvPr/>
        </p:nvSpPr>
        <p:spPr>
          <a:xfrm>
            <a:off x="1037226" y="313734"/>
            <a:ext cx="1953624" cy="261610"/>
          </a:xfrm>
          <a:prstGeom prst="rect">
            <a:avLst/>
          </a:prstGeom>
          <a:noFill/>
        </p:spPr>
        <p:txBody>
          <a:bodyPr wrap="square" rtlCol="0">
            <a:spAutoFit/>
          </a:bodyPr>
          <a:lstStyle/>
          <a:p>
            <a:r>
              <a:rPr lang="zh-TW" altLang="en-US" sz="1100" dirty="0" smtClean="0">
                <a:solidFill>
                  <a:schemeClr val="accent1">
                    <a:lumMod val="75000"/>
                  </a:schemeClr>
                </a:solidFill>
                <a:latin typeface="+mn-ea"/>
                <a:ea typeface="+mn-ea"/>
              </a:rPr>
              <a:t>思考及組織內容</a:t>
            </a:r>
          </a:p>
        </p:txBody>
      </p:sp>
    </p:spTree>
    <p:extLst>
      <p:ext uri="{BB962C8B-B14F-4D97-AF65-F5344CB8AC3E}">
        <p14:creationId xmlns:p14="http://schemas.microsoft.com/office/powerpoint/2010/main" val="373876913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en-US"/>
          </a:p>
        </p:txBody>
      </p:sp>
      <p:sp>
        <p:nvSpPr>
          <p:cNvPr id="3" name="內容版面配置區 2"/>
          <p:cNvSpPr>
            <a:spLocks noGrp="1"/>
          </p:cNvSpPr>
          <p:nvPr>
            <p:ph idx="1"/>
          </p:nvPr>
        </p:nvSpPr>
        <p:spPr/>
        <p:txBody>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日期版面配置區 3"/>
          <p:cNvSpPr>
            <a:spLocks noGrp="1"/>
          </p:cNvSpPr>
          <p:nvPr>
            <p:ph type="dt" sz="half" idx="10"/>
          </p:nvPr>
        </p:nvSpPr>
        <p:spPr/>
        <p:txBody>
          <a:bodyPr/>
          <a:lstStyle/>
          <a:p>
            <a:fld id="{18F9011E-2ABA-4D99-91EC-435A644E236B}" type="datetime1">
              <a:rPr lang="en-US" smtClean="0"/>
              <a:t>10/4/2023</a:t>
            </a:fld>
            <a:endParaRPr lang="en-US"/>
          </a:p>
        </p:txBody>
      </p:sp>
      <p:sp>
        <p:nvSpPr>
          <p:cNvPr id="5" name="頁尾版面配置區 4"/>
          <p:cNvSpPr>
            <a:spLocks noGrp="1"/>
          </p:cNvSpPr>
          <p:nvPr>
            <p:ph type="ftr" sz="quarter" idx="11"/>
          </p:nvPr>
        </p:nvSpPr>
        <p:spPr/>
        <p:txBody>
          <a:bodyPr/>
          <a:lstStyle/>
          <a:p>
            <a:endParaRPr lang="en-US"/>
          </a:p>
        </p:txBody>
      </p:sp>
      <p:sp>
        <p:nvSpPr>
          <p:cNvPr id="6" name="投影片編號版面配置區 5"/>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42086314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831850" y="1709738"/>
            <a:ext cx="10515600" cy="2852737"/>
          </a:xfrm>
        </p:spPr>
        <p:txBody>
          <a:bodyPr anchor="b"/>
          <a:lstStyle>
            <a:lvl1pPr>
              <a:defRPr sz="6000"/>
            </a:lvl1pPr>
          </a:lstStyle>
          <a:p>
            <a:r>
              <a:rPr lang="zh-TW" altLang="en-US" smtClean="0"/>
              <a:t>按一下以編輯母片標題樣式</a:t>
            </a:r>
            <a:endParaRPr lang="en-US"/>
          </a:p>
        </p:txBody>
      </p:sp>
      <p:sp>
        <p:nvSpPr>
          <p:cNvPr id="3" name="文字版面配置區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TW" altLang="en-US" smtClean="0"/>
              <a:t>編輯母片文字樣式</a:t>
            </a:r>
          </a:p>
        </p:txBody>
      </p:sp>
      <p:sp>
        <p:nvSpPr>
          <p:cNvPr id="4" name="日期版面配置區 3"/>
          <p:cNvSpPr>
            <a:spLocks noGrp="1"/>
          </p:cNvSpPr>
          <p:nvPr>
            <p:ph type="dt" sz="half" idx="10"/>
          </p:nvPr>
        </p:nvSpPr>
        <p:spPr/>
        <p:txBody>
          <a:bodyPr/>
          <a:lstStyle/>
          <a:p>
            <a:fld id="{CAAFD784-9BA2-40EA-BC95-3760ACA48F34}" type="datetime1">
              <a:rPr lang="en-US" smtClean="0"/>
              <a:t>10/4/2023</a:t>
            </a:fld>
            <a:endParaRPr lang="en-US"/>
          </a:p>
        </p:txBody>
      </p:sp>
      <p:sp>
        <p:nvSpPr>
          <p:cNvPr id="5" name="頁尾版面配置區 4"/>
          <p:cNvSpPr>
            <a:spLocks noGrp="1"/>
          </p:cNvSpPr>
          <p:nvPr>
            <p:ph type="ftr" sz="quarter" idx="11"/>
          </p:nvPr>
        </p:nvSpPr>
        <p:spPr/>
        <p:txBody>
          <a:bodyPr/>
          <a:lstStyle/>
          <a:p>
            <a:endParaRPr lang="en-US"/>
          </a:p>
        </p:txBody>
      </p:sp>
      <p:sp>
        <p:nvSpPr>
          <p:cNvPr id="6" name="投影片編號版面配置區 5"/>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7087338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en-US"/>
          </a:p>
        </p:txBody>
      </p:sp>
      <p:sp>
        <p:nvSpPr>
          <p:cNvPr id="3" name="內容版面配置區 2"/>
          <p:cNvSpPr>
            <a:spLocks noGrp="1"/>
          </p:cNvSpPr>
          <p:nvPr>
            <p:ph sz="half" idx="1"/>
          </p:nvPr>
        </p:nvSpPr>
        <p:spPr>
          <a:xfrm>
            <a:off x="838200" y="1825625"/>
            <a:ext cx="5181600" cy="4351338"/>
          </a:xfrm>
        </p:spPr>
        <p:txBody>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內容版面配置區 3"/>
          <p:cNvSpPr>
            <a:spLocks noGrp="1"/>
          </p:cNvSpPr>
          <p:nvPr>
            <p:ph sz="half" idx="2"/>
          </p:nvPr>
        </p:nvSpPr>
        <p:spPr>
          <a:xfrm>
            <a:off x="6172200" y="1825625"/>
            <a:ext cx="5181600" cy="4351338"/>
          </a:xfrm>
        </p:spPr>
        <p:txBody>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5" name="日期版面配置區 4"/>
          <p:cNvSpPr>
            <a:spLocks noGrp="1"/>
          </p:cNvSpPr>
          <p:nvPr>
            <p:ph type="dt" sz="half" idx="10"/>
          </p:nvPr>
        </p:nvSpPr>
        <p:spPr/>
        <p:txBody>
          <a:bodyPr/>
          <a:lstStyle/>
          <a:p>
            <a:fld id="{0340EF30-1C9C-449A-8A29-B8427D57E9A9}" type="datetime1">
              <a:rPr lang="en-US" smtClean="0"/>
              <a:t>10/4/2023</a:t>
            </a:fld>
            <a:endParaRPr lang="en-US"/>
          </a:p>
        </p:txBody>
      </p:sp>
      <p:sp>
        <p:nvSpPr>
          <p:cNvPr id="6" name="頁尾版面配置區 5"/>
          <p:cNvSpPr>
            <a:spLocks noGrp="1"/>
          </p:cNvSpPr>
          <p:nvPr>
            <p:ph type="ftr" sz="quarter" idx="11"/>
          </p:nvPr>
        </p:nvSpPr>
        <p:spPr/>
        <p:txBody>
          <a:bodyPr/>
          <a:lstStyle/>
          <a:p>
            <a:endParaRPr lang="en-US"/>
          </a:p>
        </p:txBody>
      </p:sp>
      <p:sp>
        <p:nvSpPr>
          <p:cNvPr id="7" name="投影片編號版面配置區 6"/>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21726319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839788" y="365125"/>
            <a:ext cx="10515600" cy="1325563"/>
          </a:xfrm>
        </p:spPr>
        <p:txBody>
          <a:bodyPr/>
          <a:lstStyle/>
          <a:p>
            <a:r>
              <a:rPr lang="zh-TW" altLang="en-US" smtClean="0"/>
              <a:t>按一下以編輯母片標題樣式</a:t>
            </a:r>
            <a:endParaRPr lang="en-US"/>
          </a:p>
        </p:txBody>
      </p:sp>
      <p:sp>
        <p:nvSpPr>
          <p:cNvPr id="3" name="文字版面配置區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編輯母片文字樣式</a:t>
            </a:r>
          </a:p>
        </p:txBody>
      </p:sp>
      <p:sp>
        <p:nvSpPr>
          <p:cNvPr id="4" name="內容版面配置區 3"/>
          <p:cNvSpPr>
            <a:spLocks noGrp="1"/>
          </p:cNvSpPr>
          <p:nvPr>
            <p:ph sz="half" idx="2"/>
          </p:nvPr>
        </p:nvSpPr>
        <p:spPr>
          <a:xfrm>
            <a:off x="839788" y="2505075"/>
            <a:ext cx="5157787" cy="3684588"/>
          </a:xfrm>
        </p:spPr>
        <p:txBody>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5" name="文字版面配置區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編輯母片文字樣式</a:t>
            </a:r>
          </a:p>
        </p:txBody>
      </p:sp>
      <p:sp>
        <p:nvSpPr>
          <p:cNvPr id="6" name="內容版面配置區 5"/>
          <p:cNvSpPr>
            <a:spLocks noGrp="1"/>
          </p:cNvSpPr>
          <p:nvPr>
            <p:ph sz="quarter" idx="4"/>
          </p:nvPr>
        </p:nvSpPr>
        <p:spPr>
          <a:xfrm>
            <a:off x="6172200" y="2505075"/>
            <a:ext cx="5183188" cy="3684588"/>
          </a:xfrm>
        </p:spPr>
        <p:txBody>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7" name="日期版面配置區 6"/>
          <p:cNvSpPr>
            <a:spLocks noGrp="1"/>
          </p:cNvSpPr>
          <p:nvPr>
            <p:ph type="dt" sz="half" idx="10"/>
          </p:nvPr>
        </p:nvSpPr>
        <p:spPr/>
        <p:txBody>
          <a:bodyPr/>
          <a:lstStyle/>
          <a:p>
            <a:fld id="{E05BE60E-A61C-4FA5-AB59-87FCB4708EA9}" type="datetime1">
              <a:rPr lang="en-US" smtClean="0"/>
              <a:t>10/4/2023</a:t>
            </a:fld>
            <a:endParaRPr lang="en-US"/>
          </a:p>
        </p:txBody>
      </p:sp>
      <p:sp>
        <p:nvSpPr>
          <p:cNvPr id="8" name="頁尾版面配置區 7"/>
          <p:cNvSpPr>
            <a:spLocks noGrp="1"/>
          </p:cNvSpPr>
          <p:nvPr>
            <p:ph type="ftr" sz="quarter" idx="11"/>
          </p:nvPr>
        </p:nvSpPr>
        <p:spPr/>
        <p:txBody>
          <a:bodyPr/>
          <a:lstStyle/>
          <a:p>
            <a:endParaRPr lang="en-US"/>
          </a:p>
        </p:txBody>
      </p:sp>
      <p:sp>
        <p:nvSpPr>
          <p:cNvPr id="9" name="投影片編號版面配置區 8"/>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41411601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en-US"/>
          </a:p>
        </p:txBody>
      </p:sp>
      <p:sp>
        <p:nvSpPr>
          <p:cNvPr id="3" name="日期版面配置區 2"/>
          <p:cNvSpPr>
            <a:spLocks noGrp="1"/>
          </p:cNvSpPr>
          <p:nvPr>
            <p:ph type="dt" sz="half" idx="10"/>
          </p:nvPr>
        </p:nvSpPr>
        <p:spPr/>
        <p:txBody>
          <a:bodyPr/>
          <a:lstStyle/>
          <a:p>
            <a:fld id="{092642E4-CC72-4F3B-8077-35A53E651FCE}" type="datetime1">
              <a:rPr lang="en-US" smtClean="0"/>
              <a:t>10/4/2023</a:t>
            </a:fld>
            <a:endParaRPr lang="en-US"/>
          </a:p>
        </p:txBody>
      </p:sp>
      <p:sp>
        <p:nvSpPr>
          <p:cNvPr id="4" name="頁尾版面配置區 3"/>
          <p:cNvSpPr>
            <a:spLocks noGrp="1"/>
          </p:cNvSpPr>
          <p:nvPr>
            <p:ph type="ftr" sz="quarter" idx="11"/>
          </p:nvPr>
        </p:nvSpPr>
        <p:spPr/>
        <p:txBody>
          <a:bodyPr/>
          <a:lstStyle/>
          <a:p>
            <a:endParaRPr lang="en-US"/>
          </a:p>
        </p:txBody>
      </p:sp>
      <p:sp>
        <p:nvSpPr>
          <p:cNvPr id="5" name="投影片編號版面配置區 4"/>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33164297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8808AC80-E9C6-4E27-8FC1-BF7772EB6799}" type="datetime1">
              <a:rPr lang="en-US" smtClean="0"/>
              <a:t>10/4/2023</a:t>
            </a:fld>
            <a:endParaRPr lang="en-US"/>
          </a:p>
        </p:txBody>
      </p:sp>
      <p:sp>
        <p:nvSpPr>
          <p:cNvPr id="3" name="頁尾版面配置區 2"/>
          <p:cNvSpPr>
            <a:spLocks noGrp="1"/>
          </p:cNvSpPr>
          <p:nvPr>
            <p:ph type="ftr" sz="quarter" idx="11"/>
          </p:nvPr>
        </p:nvSpPr>
        <p:spPr/>
        <p:txBody>
          <a:bodyPr/>
          <a:lstStyle/>
          <a:p>
            <a:endParaRPr lang="en-US"/>
          </a:p>
        </p:txBody>
      </p:sp>
      <p:sp>
        <p:nvSpPr>
          <p:cNvPr id="4" name="投影片編號版面配置區 3"/>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2818700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anchor="b"/>
          <a:lstStyle>
            <a:lvl1pPr>
              <a:defRPr sz="3200"/>
            </a:lvl1pPr>
          </a:lstStyle>
          <a:p>
            <a:r>
              <a:rPr lang="zh-TW" altLang="en-US" smtClean="0"/>
              <a:t>按一下以編輯母片標題樣式</a:t>
            </a:r>
            <a:endParaRPr lang="en-US"/>
          </a:p>
        </p:txBody>
      </p:sp>
      <p:sp>
        <p:nvSpPr>
          <p:cNvPr id="3" name="內容版面配置區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文字版面配置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smtClean="0"/>
              <a:t>編輯母片文字樣式</a:t>
            </a:r>
          </a:p>
        </p:txBody>
      </p:sp>
      <p:sp>
        <p:nvSpPr>
          <p:cNvPr id="5" name="日期版面配置區 4"/>
          <p:cNvSpPr>
            <a:spLocks noGrp="1"/>
          </p:cNvSpPr>
          <p:nvPr>
            <p:ph type="dt" sz="half" idx="10"/>
          </p:nvPr>
        </p:nvSpPr>
        <p:spPr/>
        <p:txBody>
          <a:bodyPr/>
          <a:lstStyle/>
          <a:p>
            <a:fld id="{825E6B54-B6C5-4B72-8D02-7C260018F226}" type="datetime1">
              <a:rPr lang="en-US" smtClean="0"/>
              <a:t>10/4/2023</a:t>
            </a:fld>
            <a:endParaRPr lang="en-US"/>
          </a:p>
        </p:txBody>
      </p:sp>
      <p:sp>
        <p:nvSpPr>
          <p:cNvPr id="6" name="頁尾版面配置區 5"/>
          <p:cNvSpPr>
            <a:spLocks noGrp="1"/>
          </p:cNvSpPr>
          <p:nvPr>
            <p:ph type="ftr" sz="quarter" idx="11"/>
          </p:nvPr>
        </p:nvSpPr>
        <p:spPr/>
        <p:txBody>
          <a:bodyPr/>
          <a:lstStyle/>
          <a:p>
            <a:endParaRPr lang="en-US"/>
          </a:p>
        </p:txBody>
      </p:sp>
      <p:sp>
        <p:nvSpPr>
          <p:cNvPr id="7" name="投影片編號版面配置區 6"/>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127922208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839788" y="457200"/>
            <a:ext cx="3932237" cy="1600200"/>
          </a:xfrm>
        </p:spPr>
        <p:txBody>
          <a:bodyPr anchor="b"/>
          <a:lstStyle>
            <a:lvl1pPr>
              <a:defRPr sz="3200"/>
            </a:lvl1pPr>
          </a:lstStyle>
          <a:p>
            <a:r>
              <a:rPr lang="zh-TW" altLang="en-US" smtClean="0"/>
              <a:t>按一下以編輯母片標題樣式</a:t>
            </a:r>
            <a:endParaRPr lang="en-US"/>
          </a:p>
        </p:txBody>
      </p:sp>
      <p:sp>
        <p:nvSpPr>
          <p:cNvPr id="3" name="圖片版面配置區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字版面配置區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TW" altLang="en-US" smtClean="0"/>
              <a:t>編輯母片文字樣式</a:t>
            </a:r>
          </a:p>
        </p:txBody>
      </p:sp>
      <p:sp>
        <p:nvSpPr>
          <p:cNvPr id="5" name="日期版面配置區 4"/>
          <p:cNvSpPr>
            <a:spLocks noGrp="1"/>
          </p:cNvSpPr>
          <p:nvPr>
            <p:ph type="dt" sz="half" idx="10"/>
          </p:nvPr>
        </p:nvSpPr>
        <p:spPr/>
        <p:txBody>
          <a:bodyPr/>
          <a:lstStyle/>
          <a:p>
            <a:fld id="{585B1267-AC00-4230-A151-FC14C55CBC69}" type="datetime1">
              <a:rPr lang="en-US" smtClean="0"/>
              <a:t>10/4/2023</a:t>
            </a:fld>
            <a:endParaRPr lang="en-US"/>
          </a:p>
        </p:txBody>
      </p:sp>
      <p:sp>
        <p:nvSpPr>
          <p:cNvPr id="6" name="頁尾版面配置區 5"/>
          <p:cNvSpPr>
            <a:spLocks noGrp="1"/>
          </p:cNvSpPr>
          <p:nvPr>
            <p:ph type="ftr" sz="quarter" idx="11"/>
          </p:nvPr>
        </p:nvSpPr>
        <p:spPr/>
        <p:txBody>
          <a:bodyPr/>
          <a:lstStyle/>
          <a:p>
            <a:endParaRPr lang="en-US"/>
          </a:p>
        </p:txBody>
      </p:sp>
      <p:sp>
        <p:nvSpPr>
          <p:cNvPr id="7" name="投影片編號版面配置區 6"/>
          <p:cNvSpPr>
            <a:spLocks noGrp="1"/>
          </p:cNvSpPr>
          <p:nvPr>
            <p:ph type="sldNum" sz="quarter" idx="12"/>
          </p:nvPr>
        </p:nvSpPr>
        <p:spPr/>
        <p:txBody>
          <a:bodyPr/>
          <a:lstStyle/>
          <a:p>
            <a:fld id="{87D7E3E0-16BD-4228-BA84-50B6A6D4FBA8}" type="slidenum">
              <a:rPr lang="en-US" smtClean="0"/>
              <a:t>‹#›</a:t>
            </a:fld>
            <a:endParaRPr lang="en-US"/>
          </a:p>
        </p:txBody>
      </p:sp>
    </p:spTree>
    <p:extLst>
      <p:ext uri="{BB962C8B-B14F-4D97-AF65-F5344CB8AC3E}">
        <p14:creationId xmlns:p14="http://schemas.microsoft.com/office/powerpoint/2010/main" val="34736615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TW" altLang="en-US" smtClean="0"/>
              <a:t>按一下以編輯母片標題樣式</a:t>
            </a:r>
            <a:endParaRPr lang="en-US"/>
          </a:p>
        </p:txBody>
      </p:sp>
      <p:sp>
        <p:nvSpPr>
          <p:cNvPr id="3" name="文字版面配置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en-US"/>
          </a:p>
        </p:txBody>
      </p:sp>
      <p:sp>
        <p:nvSpPr>
          <p:cNvPr id="4" name="日期版面配置區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BF1C3D6-F465-4B86-B255-9CE197E32E22}" type="datetime1">
              <a:rPr lang="en-US" smtClean="0"/>
              <a:t>10/4/2023</a:t>
            </a:fld>
            <a:endParaRPr lang="en-US"/>
          </a:p>
        </p:txBody>
      </p:sp>
      <p:sp>
        <p:nvSpPr>
          <p:cNvPr id="5" name="頁尾版面配置區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投影片編號版面配置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D7E3E0-16BD-4228-BA84-50B6A6D4FBA8}" type="slidenum">
              <a:rPr lang="en-US" smtClean="0"/>
              <a:t>‹#›</a:t>
            </a:fld>
            <a:endParaRPr lang="en-US"/>
          </a:p>
        </p:txBody>
      </p:sp>
    </p:spTree>
    <p:extLst>
      <p:ext uri="{BB962C8B-B14F-4D97-AF65-F5344CB8AC3E}">
        <p14:creationId xmlns:p14="http://schemas.microsoft.com/office/powerpoint/2010/main" val="29688340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1.xml"/><Relationship Id="rId1" Type="http://schemas.openxmlformats.org/officeDocument/2006/relationships/slideLayout" Target="../slideLayouts/slideLayout14.xml"/><Relationship Id="rId4" Type="http://schemas.openxmlformats.org/officeDocument/2006/relationships/image" Target="../media/image5.em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25.xml"/><Relationship Id="rId1" Type="http://schemas.openxmlformats.org/officeDocument/2006/relationships/slideLayout" Target="../slideLayouts/slideLayout14.xml"/><Relationship Id="rId4" Type="http://schemas.openxmlformats.org/officeDocument/2006/relationships/image" Target="../media/image5.emf"/></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4.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4.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4.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14.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8" Type="http://schemas.openxmlformats.org/officeDocument/2006/relationships/slide" Target="slide20.xml"/><Relationship Id="rId13" Type="http://schemas.openxmlformats.org/officeDocument/2006/relationships/slide" Target="slide10.xml"/><Relationship Id="rId3" Type="http://schemas.openxmlformats.org/officeDocument/2006/relationships/image" Target="../media/image4.emf"/><Relationship Id="rId7" Type="http://schemas.openxmlformats.org/officeDocument/2006/relationships/slide" Target="slide19.xml"/><Relationship Id="rId12" Type="http://schemas.openxmlformats.org/officeDocument/2006/relationships/slide" Target="slide7.xml"/><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slide" Target="slide18.xml"/><Relationship Id="rId11" Type="http://schemas.openxmlformats.org/officeDocument/2006/relationships/image" Target="../media/image5.emf"/><Relationship Id="rId5" Type="http://schemas.openxmlformats.org/officeDocument/2006/relationships/slide" Target="slide15.xml"/><Relationship Id="rId10" Type="http://schemas.openxmlformats.org/officeDocument/2006/relationships/slide" Target="slide27.xml"/><Relationship Id="rId4" Type="http://schemas.openxmlformats.org/officeDocument/2006/relationships/slide" Target="slide14.xml"/><Relationship Id="rId9" Type="http://schemas.openxmlformats.org/officeDocument/2006/relationships/slide" Target="slide21.xml"/></Relationships>
</file>

<file path=ppt/slides/_rels/slide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5.emf"/></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981199" y="1119686"/>
            <a:ext cx="7453087" cy="4764567"/>
          </a:xfrm>
          <a:prstGeom prst="rect">
            <a:avLst/>
          </a:prstGeom>
          <a:solidFill>
            <a:schemeClr val="accent1">
              <a:lumMod val="50000"/>
              <a:alpha val="5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矩形 7"/>
          <p:cNvSpPr/>
          <p:nvPr/>
        </p:nvSpPr>
        <p:spPr>
          <a:xfrm>
            <a:off x="2373084" y="1402715"/>
            <a:ext cx="7453087" cy="4764567"/>
          </a:xfrm>
          <a:prstGeom prst="rect">
            <a:avLst/>
          </a:prstGeom>
          <a:solidFill>
            <a:schemeClr val="accent1">
              <a:lumMod val="20000"/>
              <a:lumOff val="80000"/>
            </a:schemeClr>
          </a:solidFill>
          <a:ln w="508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文字方塊 9"/>
          <p:cNvSpPr txBox="1"/>
          <p:nvPr/>
        </p:nvSpPr>
        <p:spPr>
          <a:xfrm>
            <a:off x="2432955" y="1664790"/>
            <a:ext cx="7333343" cy="1938992"/>
          </a:xfrm>
          <a:prstGeom prst="rect">
            <a:avLst/>
          </a:prstGeom>
          <a:noFill/>
        </p:spPr>
        <p:txBody>
          <a:bodyPr wrap="square" rtlCol="0">
            <a:spAutoFit/>
          </a:bodyPr>
          <a:lstStyle/>
          <a:p>
            <a:r>
              <a:rPr lang="en-US" altLang="zh-TW" sz="6000" dirty="0" smtClean="0">
                <a:latin typeface="+mn-ea"/>
              </a:rPr>
              <a:t>5. </a:t>
            </a:r>
            <a:r>
              <a:rPr lang="zh-TW" altLang="en-US" sz="6000" b="1" dirty="0" smtClean="0">
                <a:latin typeface="+mn-ea"/>
              </a:rPr>
              <a:t>因果解釋 訓練簡報</a:t>
            </a:r>
            <a:endParaRPr lang="en-US" altLang="zh-TW" sz="6000" b="1" dirty="0" smtClean="0">
              <a:latin typeface="+mn-ea"/>
            </a:endParaRPr>
          </a:p>
          <a:p>
            <a:r>
              <a:rPr lang="zh-TW" altLang="en-US" sz="6000" b="1" dirty="0">
                <a:latin typeface="+mn-ea"/>
              </a:rPr>
              <a:t>（</a:t>
            </a:r>
            <a:r>
              <a:rPr lang="zh-TW" altLang="en-US" sz="6000" b="1" smtClean="0">
                <a:latin typeface="+mn-ea"/>
              </a:rPr>
              <a:t>示例三）</a:t>
            </a:r>
            <a:endParaRPr lang="en-US" sz="6000" dirty="0">
              <a:latin typeface="+mn-ea"/>
            </a:endParaRPr>
          </a:p>
        </p:txBody>
      </p:sp>
      <p:pic>
        <p:nvPicPr>
          <p:cNvPr id="4" name="圖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02560" y="3501969"/>
            <a:ext cx="2131726" cy="2131726"/>
          </a:xfrm>
          <a:prstGeom prst="rect">
            <a:avLst/>
          </a:prstGeom>
        </p:spPr>
      </p:pic>
      <p:sp>
        <p:nvSpPr>
          <p:cNvPr id="11" name="投影片編號版面配置區 10"/>
          <p:cNvSpPr>
            <a:spLocks noGrp="1"/>
          </p:cNvSpPr>
          <p:nvPr>
            <p:ph type="sldNum" sz="quarter" idx="12"/>
          </p:nvPr>
        </p:nvSpPr>
        <p:spPr/>
        <p:txBody>
          <a:bodyPr/>
          <a:lstStyle/>
          <a:p>
            <a:fld id="{87D7E3E0-16BD-4228-BA84-50B6A6D4FBA8}" type="slidenum">
              <a:rPr lang="en-US" smtClean="0">
                <a:latin typeface="+mn-ea"/>
              </a:rPr>
              <a:t>1</a:t>
            </a:fld>
            <a:endParaRPr lang="en-US" dirty="0">
              <a:latin typeface="+mn-ea"/>
            </a:endParaRPr>
          </a:p>
        </p:txBody>
      </p:sp>
    </p:spTree>
    <p:extLst>
      <p:ext uri="{BB962C8B-B14F-4D97-AF65-F5344CB8AC3E}">
        <p14:creationId xmlns:p14="http://schemas.microsoft.com/office/powerpoint/2010/main" val="27297333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5">
            <a:extLst>
              <a:ext uri="{FF2B5EF4-FFF2-40B4-BE49-F238E27FC236}">
                <a16:creationId xmlns:a16="http://schemas.microsoft.com/office/drawing/2014/main" id="{FDA5A3BA-3CAE-4905-A3BE-944ACE612A19}"/>
              </a:ext>
            </a:extLst>
          </p:cNvPr>
          <p:cNvGrpSpPr/>
          <p:nvPr/>
        </p:nvGrpSpPr>
        <p:grpSpPr>
          <a:xfrm flipH="1">
            <a:off x="0" y="-918936"/>
            <a:ext cx="12192000" cy="8701976"/>
            <a:chOff x="0" y="-918936"/>
            <a:chExt cx="12192000" cy="8701976"/>
          </a:xfrm>
        </p:grpSpPr>
        <p:grpSp>
          <p:nvGrpSpPr>
            <p:cNvPr id="14" name="Group 6">
              <a:extLst>
                <a:ext uri="{FF2B5EF4-FFF2-40B4-BE49-F238E27FC236}">
                  <a16:creationId xmlns:a16="http://schemas.microsoft.com/office/drawing/2014/main" id="{58575CD8-7256-412D-8BDC-90D35951D0A3}"/>
                </a:ext>
              </a:extLst>
            </p:cNvPr>
            <p:cNvGrpSpPr/>
            <p:nvPr/>
          </p:nvGrpSpPr>
          <p:grpSpPr>
            <a:xfrm>
              <a:off x="0" y="-918936"/>
              <a:ext cx="9357667" cy="3204640"/>
              <a:chOff x="0" y="-918936"/>
              <a:chExt cx="9357667" cy="3204640"/>
            </a:xfrm>
          </p:grpSpPr>
          <p:sp>
            <p:nvSpPr>
              <p:cNvPr id="19" name="Freeform: Shape 10">
                <a:extLst>
                  <a:ext uri="{FF2B5EF4-FFF2-40B4-BE49-F238E27FC236}">
                    <a16:creationId xmlns:a16="http://schemas.microsoft.com/office/drawing/2014/main" id="{8D4E2F92-CA02-4C55-8AF4-5DC09463F2AC}"/>
                  </a:ext>
                </a:extLst>
              </p:cNvPr>
              <p:cNvSpPr/>
              <p:nvPr/>
            </p:nvSpPr>
            <p:spPr>
              <a:xfrm rot="661300" flipH="1">
                <a:off x="29452" y="-918936"/>
                <a:ext cx="9328215" cy="2954913"/>
              </a:xfrm>
              <a:custGeom>
                <a:avLst/>
                <a:gdLst>
                  <a:gd name="connsiteX0" fmla="*/ 9328215 w 9328215"/>
                  <a:gd name="connsiteY0" fmla="*/ 1816883 h 2954913"/>
                  <a:gd name="connsiteX1" fmla="*/ 0 w 9328215"/>
                  <a:gd name="connsiteY1" fmla="*/ 0 h 2954913"/>
                  <a:gd name="connsiteX2" fmla="*/ 124960 w 9328215"/>
                  <a:gd name="connsiteY2" fmla="*/ 150941 h 2954913"/>
                  <a:gd name="connsiteX3" fmla="*/ 3396704 w 9328215"/>
                  <a:gd name="connsiteY3" fmla="*/ 2465499 h 2954913"/>
                  <a:gd name="connsiteX4" fmla="*/ 9271399 w 9328215"/>
                  <a:gd name="connsiteY4" fmla="*/ 1859645 h 2954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28215" h="2954913">
                    <a:moveTo>
                      <a:pt x="9328215" y="1816883"/>
                    </a:moveTo>
                    <a:lnTo>
                      <a:pt x="0" y="0"/>
                    </a:lnTo>
                    <a:lnTo>
                      <a:pt x="124960" y="150941"/>
                    </a:lnTo>
                    <a:cubicBezTo>
                      <a:pt x="913888" y="1064327"/>
                      <a:pt x="1973800" y="1863911"/>
                      <a:pt x="3396704" y="2465499"/>
                    </a:cubicBezTo>
                    <a:cubicBezTo>
                      <a:pt x="5466385" y="3340536"/>
                      <a:pt x="7675698" y="2983695"/>
                      <a:pt x="9271399" y="1859645"/>
                    </a:cubicBezTo>
                    <a:close/>
                  </a:path>
                </a:pathLst>
              </a:custGeom>
              <a:solidFill>
                <a:schemeClr val="accent5">
                  <a:lumMod val="20000"/>
                  <a:lumOff val="80000"/>
                </a:schemeClr>
              </a:solidFill>
              <a:ln w="9525" cap="flat">
                <a:noFill/>
                <a:prstDash val="solid"/>
                <a:miter/>
              </a:ln>
            </p:spPr>
            <p:txBody>
              <a:bodyPr rtlCol="0" anchor="ctr"/>
              <a:lstStyle/>
              <a:p>
                <a:endParaRPr lang="en-US"/>
              </a:p>
            </p:txBody>
          </p:sp>
          <p:sp>
            <p:nvSpPr>
              <p:cNvPr id="20" name="Freeform: Shape 11">
                <a:extLst>
                  <a:ext uri="{FF2B5EF4-FFF2-40B4-BE49-F238E27FC236}">
                    <a16:creationId xmlns:a16="http://schemas.microsoft.com/office/drawing/2014/main" id="{E8F37066-AE58-4B1B-8EBB-0783AB76C856}"/>
                  </a:ext>
                </a:extLst>
              </p:cNvPr>
              <p:cNvSpPr/>
              <p:nvPr/>
            </p:nvSpPr>
            <p:spPr>
              <a:xfrm>
                <a:off x="0" y="1"/>
                <a:ext cx="4657196" cy="2285703"/>
              </a:xfrm>
              <a:custGeom>
                <a:avLst/>
                <a:gdLst>
                  <a:gd name="connsiteX0" fmla="*/ 0 w 4657196"/>
                  <a:gd name="connsiteY0" fmla="*/ 0 h 2285703"/>
                  <a:gd name="connsiteX1" fmla="*/ 4657196 w 4657196"/>
                  <a:gd name="connsiteY1" fmla="*/ 0 h 2285703"/>
                  <a:gd name="connsiteX2" fmla="*/ 4656605 w 4657196"/>
                  <a:gd name="connsiteY2" fmla="*/ 52031 h 2285703"/>
                  <a:gd name="connsiteX3" fmla="*/ 1093046 w 4657196"/>
                  <a:gd name="connsiteY3" fmla="*/ 2071576 h 2285703"/>
                  <a:gd name="connsiteX4" fmla="*/ 209555 w 4657196"/>
                  <a:gd name="connsiteY4" fmla="*/ 1569535 h 2285703"/>
                  <a:gd name="connsiteX5" fmla="*/ 0 w 4657196"/>
                  <a:gd name="connsiteY5" fmla="*/ 1397585 h 2285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57196" h="2285703">
                    <a:moveTo>
                      <a:pt x="0" y="0"/>
                    </a:moveTo>
                    <a:lnTo>
                      <a:pt x="4657196" y="0"/>
                    </a:lnTo>
                    <a:lnTo>
                      <a:pt x="4656605" y="52031"/>
                    </a:lnTo>
                    <a:cubicBezTo>
                      <a:pt x="4576256" y="1688790"/>
                      <a:pt x="2734303" y="2765480"/>
                      <a:pt x="1093046" y="2071576"/>
                    </a:cubicBezTo>
                    <a:cubicBezTo>
                      <a:pt x="753476" y="1928009"/>
                      <a:pt x="461156" y="1758670"/>
                      <a:pt x="209555" y="1569535"/>
                    </a:cubicBezTo>
                    <a:lnTo>
                      <a:pt x="0" y="1397585"/>
                    </a:lnTo>
                    <a:close/>
                  </a:path>
                </a:pathLst>
              </a:custGeom>
              <a:solidFill>
                <a:schemeClr val="tx2">
                  <a:lumMod val="40000"/>
                  <a:lumOff val="60000"/>
                </a:schemeClr>
              </a:solidFill>
              <a:ln w="9525" cap="flat">
                <a:noFill/>
                <a:prstDash val="solid"/>
                <a:miter/>
              </a:ln>
            </p:spPr>
            <p:txBody>
              <a:bodyPr rtlCol="0" anchor="ctr"/>
              <a:lstStyle/>
              <a:p>
                <a:endParaRPr lang="en-US"/>
              </a:p>
            </p:txBody>
          </p:sp>
        </p:grpSp>
        <p:grpSp>
          <p:nvGrpSpPr>
            <p:cNvPr id="16" name="Group 7">
              <a:extLst>
                <a:ext uri="{FF2B5EF4-FFF2-40B4-BE49-F238E27FC236}">
                  <a16:creationId xmlns:a16="http://schemas.microsoft.com/office/drawing/2014/main" id="{E97BFB4C-F655-4CD6-867C-C012ACE84E59}"/>
                </a:ext>
              </a:extLst>
            </p:cNvPr>
            <p:cNvGrpSpPr/>
            <p:nvPr/>
          </p:nvGrpSpPr>
          <p:grpSpPr>
            <a:xfrm rot="10800000">
              <a:off x="2834333" y="4578400"/>
              <a:ext cx="9357667" cy="3204640"/>
              <a:chOff x="0" y="-918936"/>
              <a:chExt cx="9357667" cy="3204640"/>
            </a:xfrm>
          </p:grpSpPr>
          <p:sp>
            <p:nvSpPr>
              <p:cNvPr id="17" name="Freeform: Shape 8">
                <a:extLst>
                  <a:ext uri="{FF2B5EF4-FFF2-40B4-BE49-F238E27FC236}">
                    <a16:creationId xmlns:a16="http://schemas.microsoft.com/office/drawing/2014/main" id="{0265CE2F-6367-4B8F-A5F2-C1408D157D44}"/>
                  </a:ext>
                </a:extLst>
              </p:cNvPr>
              <p:cNvSpPr/>
              <p:nvPr/>
            </p:nvSpPr>
            <p:spPr>
              <a:xfrm rot="661300" flipH="1">
                <a:off x="29452" y="-918936"/>
                <a:ext cx="9328215" cy="2954913"/>
              </a:xfrm>
              <a:custGeom>
                <a:avLst/>
                <a:gdLst>
                  <a:gd name="connsiteX0" fmla="*/ 9328215 w 9328215"/>
                  <a:gd name="connsiteY0" fmla="*/ 1816883 h 2954913"/>
                  <a:gd name="connsiteX1" fmla="*/ 0 w 9328215"/>
                  <a:gd name="connsiteY1" fmla="*/ 0 h 2954913"/>
                  <a:gd name="connsiteX2" fmla="*/ 124960 w 9328215"/>
                  <a:gd name="connsiteY2" fmla="*/ 150941 h 2954913"/>
                  <a:gd name="connsiteX3" fmla="*/ 3396704 w 9328215"/>
                  <a:gd name="connsiteY3" fmla="*/ 2465499 h 2954913"/>
                  <a:gd name="connsiteX4" fmla="*/ 9271399 w 9328215"/>
                  <a:gd name="connsiteY4" fmla="*/ 1859645 h 2954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28215" h="2954913">
                    <a:moveTo>
                      <a:pt x="9328215" y="1816883"/>
                    </a:moveTo>
                    <a:lnTo>
                      <a:pt x="0" y="0"/>
                    </a:lnTo>
                    <a:lnTo>
                      <a:pt x="124960" y="150941"/>
                    </a:lnTo>
                    <a:cubicBezTo>
                      <a:pt x="913888" y="1064327"/>
                      <a:pt x="1973800" y="1863911"/>
                      <a:pt x="3396704" y="2465499"/>
                    </a:cubicBezTo>
                    <a:cubicBezTo>
                      <a:pt x="5466385" y="3340536"/>
                      <a:pt x="7675698" y="2983695"/>
                      <a:pt x="9271399" y="1859645"/>
                    </a:cubicBezTo>
                    <a:close/>
                  </a:path>
                </a:pathLst>
              </a:custGeom>
              <a:solidFill>
                <a:schemeClr val="accent5">
                  <a:lumMod val="20000"/>
                  <a:lumOff val="80000"/>
                </a:schemeClr>
              </a:solidFill>
              <a:ln w="9525" cap="flat">
                <a:noFill/>
                <a:prstDash val="solid"/>
                <a:miter/>
              </a:ln>
            </p:spPr>
            <p:txBody>
              <a:bodyPr rtlCol="0" anchor="ctr"/>
              <a:lstStyle/>
              <a:p>
                <a:endParaRPr lang="en-US"/>
              </a:p>
            </p:txBody>
          </p:sp>
          <p:sp>
            <p:nvSpPr>
              <p:cNvPr id="18" name="Freeform: Shape 9">
                <a:extLst>
                  <a:ext uri="{FF2B5EF4-FFF2-40B4-BE49-F238E27FC236}">
                    <a16:creationId xmlns:a16="http://schemas.microsoft.com/office/drawing/2014/main" id="{CE5F0B8E-52AE-4380-8BF8-F4162C0676F1}"/>
                  </a:ext>
                </a:extLst>
              </p:cNvPr>
              <p:cNvSpPr/>
              <p:nvPr/>
            </p:nvSpPr>
            <p:spPr>
              <a:xfrm>
                <a:off x="0" y="1"/>
                <a:ext cx="4657196" cy="2285703"/>
              </a:xfrm>
              <a:custGeom>
                <a:avLst/>
                <a:gdLst>
                  <a:gd name="connsiteX0" fmla="*/ 0 w 4657196"/>
                  <a:gd name="connsiteY0" fmla="*/ 0 h 2285703"/>
                  <a:gd name="connsiteX1" fmla="*/ 4657196 w 4657196"/>
                  <a:gd name="connsiteY1" fmla="*/ 0 h 2285703"/>
                  <a:gd name="connsiteX2" fmla="*/ 4656605 w 4657196"/>
                  <a:gd name="connsiteY2" fmla="*/ 52031 h 2285703"/>
                  <a:gd name="connsiteX3" fmla="*/ 1093046 w 4657196"/>
                  <a:gd name="connsiteY3" fmla="*/ 2071576 h 2285703"/>
                  <a:gd name="connsiteX4" fmla="*/ 209555 w 4657196"/>
                  <a:gd name="connsiteY4" fmla="*/ 1569535 h 2285703"/>
                  <a:gd name="connsiteX5" fmla="*/ 0 w 4657196"/>
                  <a:gd name="connsiteY5" fmla="*/ 1397585 h 2285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57196" h="2285703">
                    <a:moveTo>
                      <a:pt x="0" y="0"/>
                    </a:moveTo>
                    <a:lnTo>
                      <a:pt x="4657196" y="0"/>
                    </a:lnTo>
                    <a:lnTo>
                      <a:pt x="4656605" y="52031"/>
                    </a:lnTo>
                    <a:cubicBezTo>
                      <a:pt x="4576256" y="1688790"/>
                      <a:pt x="2734303" y="2765480"/>
                      <a:pt x="1093046" y="2071576"/>
                    </a:cubicBezTo>
                    <a:cubicBezTo>
                      <a:pt x="753476" y="1928009"/>
                      <a:pt x="461156" y="1758670"/>
                      <a:pt x="209555" y="1569535"/>
                    </a:cubicBezTo>
                    <a:lnTo>
                      <a:pt x="0" y="1397585"/>
                    </a:lnTo>
                    <a:close/>
                  </a:path>
                </a:pathLst>
              </a:custGeom>
              <a:solidFill>
                <a:schemeClr val="bg1">
                  <a:lumMod val="95000"/>
                </a:schemeClr>
              </a:solidFill>
              <a:ln w="9525" cap="flat">
                <a:noFill/>
                <a:prstDash val="solid"/>
                <a:miter/>
              </a:ln>
            </p:spPr>
            <p:txBody>
              <a:bodyPr rtlCol="0" anchor="ctr"/>
              <a:lstStyle/>
              <a:p>
                <a:endParaRPr lang="en-US"/>
              </a:p>
            </p:txBody>
          </p:sp>
        </p:grpSp>
      </p:grpSp>
      <p:sp>
        <p:nvSpPr>
          <p:cNvPr id="15" name="投影片編號版面配置區 14"/>
          <p:cNvSpPr>
            <a:spLocks noGrp="1"/>
          </p:cNvSpPr>
          <p:nvPr>
            <p:ph type="sldNum" sz="quarter" idx="12"/>
          </p:nvPr>
        </p:nvSpPr>
        <p:spPr/>
        <p:txBody>
          <a:bodyPr/>
          <a:lstStyle/>
          <a:p>
            <a:fld id="{87D7E3E0-16BD-4228-BA84-50B6A6D4FBA8}" type="slidenum">
              <a:rPr lang="en-US" smtClean="0"/>
              <a:t>10</a:t>
            </a:fld>
            <a:endParaRPr lang="en-US" dirty="0"/>
          </a:p>
        </p:txBody>
      </p:sp>
      <p:sp>
        <p:nvSpPr>
          <p:cNvPr id="13" name="Rectangle: Rounded Corners 32">
            <a:extLst>
              <a:ext uri="{FF2B5EF4-FFF2-40B4-BE49-F238E27FC236}">
                <a16:creationId xmlns:a16="http://schemas.microsoft.com/office/drawing/2014/main" id="{B6477AE2-8317-421F-9149-3BA0B1ED8B95}"/>
              </a:ext>
            </a:extLst>
          </p:cNvPr>
          <p:cNvSpPr>
            <a:spLocks/>
          </p:cNvSpPr>
          <p:nvPr/>
        </p:nvSpPr>
        <p:spPr>
          <a:xfrm flipH="1">
            <a:off x="1592422" y="2728224"/>
            <a:ext cx="8952484" cy="1229985"/>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科學或地</a:t>
            </a:r>
            <a:r>
              <a:rPr lang="zh-TW" altLang="en-US" sz="3200" b="1" dirty="0">
                <a:solidFill>
                  <a:schemeClr val="tx1"/>
                </a:solidFill>
                <a:latin typeface="Microsoft JhengHei" panose="020B0604030504040204" pitchFamily="34" charset="-120"/>
                <a:ea typeface="Microsoft JhengHei" panose="020B0604030504040204" pitchFamily="34" charset="-120"/>
              </a:rPr>
              <a:t>理科</a:t>
            </a:r>
          </a:p>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全球</a:t>
            </a:r>
            <a:r>
              <a:rPr lang="zh-TW" altLang="en-US" sz="3200" b="1" dirty="0">
                <a:solidFill>
                  <a:schemeClr val="tx1"/>
                </a:solidFill>
                <a:latin typeface="Microsoft JhengHei" panose="020B0604030504040204" pitchFamily="34" charset="-120"/>
                <a:ea typeface="Microsoft JhengHei" panose="020B0604030504040204" pitchFamily="34" charset="-120"/>
              </a:rPr>
              <a:t>暖化的原因是甚麼</a:t>
            </a:r>
            <a:r>
              <a:rPr lang="zh-TW" altLang="en-US" sz="3200" b="1" dirty="0" smtClean="0">
                <a:solidFill>
                  <a:schemeClr val="tx1"/>
                </a:solidFill>
                <a:latin typeface="Microsoft JhengHei" panose="020B0604030504040204" pitchFamily="34" charset="-120"/>
                <a:ea typeface="Microsoft JhengHei" panose="020B0604030504040204" pitchFamily="34" charset="-120"/>
              </a:rPr>
              <a:t>？</a:t>
            </a:r>
            <a:endParaRPr lang="zh-TW" altLang="en-US" sz="3200" b="1" dirty="0">
              <a:solidFill>
                <a:schemeClr val="tx1"/>
              </a:solidFill>
              <a:latin typeface="Microsoft JhengHei" panose="020B0604030504040204" pitchFamily="34" charset="-120"/>
              <a:ea typeface="Microsoft JhengHei" panose="020B0604030504040204" pitchFamily="34" charset="-120"/>
            </a:endParaRPr>
          </a:p>
        </p:txBody>
      </p:sp>
      <p:sp>
        <p:nvSpPr>
          <p:cNvPr id="11" name="Rectangle: Rounded Corners 32">
            <a:extLst>
              <a:ext uri="{FF2B5EF4-FFF2-40B4-BE49-F238E27FC236}">
                <a16:creationId xmlns:a16="http://schemas.microsoft.com/office/drawing/2014/main" id="{B6477AE2-8317-421F-9149-3BA0B1ED8B95}"/>
              </a:ext>
            </a:extLst>
          </p:cNvPr>
          <p:cNvSpPr>
            <a:spLocks/>
          </p:cNvSpPr>
          <p:nvPr/>
        </p:nvSpPr>
        <p:spPr>
          <a:xfrm flipH="1">
            <a:off x="8954215" y="2470583"/>
            <a:ext cx="1980000" cy="540351"/>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示例</a:t>
            </a:r>
            <a:endParaRPr lang="en-ID" sz="32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16905598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Rectangle: Rounded Corners 32">
            <a:extLst>
              <a:ext uri="{FF2B5EF4-FFF2-40B4-BE49-F238E27FC236}">
                <a16:creationId xmlns:a16="http://schemas.microsoft.com/office/drawing/2014/main" id="{B6477AE2-8317-421F-9149-3BA0B1ED8B95}"/>
              </a:ext>
            </a:extLst>
          </p:cNvPr>
          <p:cNvSpPr>
            <a:spLocks/>
          </p:cNvSpPr>
          <p:nvPr/>
        </p:nvSpPr>
        <p:spPr>
          <a:xfrm>
            <a:off x="1282042" y="1240881"/>
            <a:ext cx="9219018" cy="1134639"/>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sp>
        <p:nvSpPr>
          <p:cNvPr id="149" name="文字方塊 148"/>
          <p:cNvSpPr txBox="1"/>
          <p:nvPr/>
        </p:nvSpPr>
        <p:spPr>
          <a:xfrm>
            <a:off x="1688938" y="1240881"/>
            <a:ext cx="8505825" cy="1077218"/>
          </a:xfrm>
          <a:prstGeom prst="rect">
            <a:avLst/>
          </a:prstGeom>
          <a:noFill/>
        </p:spPr>
        <p:txBody>
          <a:bodyPr wrap="square" rtlCol="0">
            <a:spAutoFit/>
          </a:bodyPr>
          <a:lstStyle/>
          <a:p>
            <a:pPr marL="0" lvl="1" indent="0" algn="ctr">
              <a:buNone/>
            </a:pPr>
            <a:r>
              <a:rPr lang="zh-TW" altLang="en-US" sz="3200" b="1" dirty="0" smtClean="0">
                <a:latin typeface="Microsoft JhengHei" panose="020B0604030504040204" pitchFamily="34" charset="-120"/>
                <a:ea typeface="Microsoft JhengHei" panose="020B0604030504040204" pitchFamily="34" charset="-120"/>
              </a:rPr>
              <a:t>科學或地</a:t>
            </a:r>
            <a:r>
              <a:rPr lang="zh-TW" altLang="en-US" sz="3200" b="1" dirty="0">
                <a:latin typeface="Microsoft JhengHei" panose="020B0604030504040204" pitchFamily="34" charset="-120"/>
                <a:ea typeface="Microsoft JhengHei" panose="020B0604030504040204" pitchFamily="34" charset="-120"/>
              </a:rPr>
              <a:t>理科</a:t>
            </a:r>
            <a:endParaRPr lang="en-US" altLang="zh-TW" sz="3200" b="1" dirty="0" smtClean="0">
              <a:latin typeface="Microsoft JhengHei" panose="020B0604030504040204" pitchFamily="34" charset="-120"/>
              <a:ea typeface="Microsoft JhengHei" panose="020B0604030504040204" pitchFamily="34" charset="-120"/>
            </a:endParaRPr>
          </a:p>
          <a:p>
            <a:pPr marL="0" lvl="1" indent="0" algn="ctr">
              <a:buNone/>
            </a:pPr>
            <a:r>
              <a:rPr lang="zh-TW" altLang="en-US" sz="3200" b="1" dirty="0" smtClean="0">
                <a:latin typeface="Microsoft JhengHei" panose="020B0604030504040204" pitchFamily="34" charset="-120"/>
                <a:ea typeface="Microsoft JhengHei" panose="020B0604030504040204" pitchFamily="34" charset="-120"/>
              </a:rPr>
              <a:t>全球</a:t>
            </a:r>
            <a:r>
              <a:rPr lang="zh-TW" altLang="en-US" sz="3200" b="1" dirty="0">
                <a:latin typeface="Microsoft JhengHei" panose="020B0604030504040204" pitchFamily="34" charset="-120"/>
                <a:ea typeface="Microsoft JhengHei" panose="020B0604030504040204" pitchFamily="34" charset="-120"/>
              </a:rPr>
              <a:t>暖化的原因是甚麼</a:t>
            </a:r>
            <a:r>
              <a:rPr lang="zh-TW" altLang="en-US" sz="3200" b="1" dirty="0" smtClean="0">
                <a:latin typeface="Microsoft JhengHei" panose="020B0604030504040204" pitchFamily="34" charset="-120"/>
                <a:ea typeface="Microsoft JhengHei" panose="020B0604030504040204" pitchFamily="34" charset="-120"/>
              </a:rPr>
              <a:t>？</a:t>
            </a:r>
            <a:endParaRPr lang="zh-TW" altLang="en-US" sz="3200" b="1" dirty="0">
              <a:latin typeface="Microsoft JhengHei" panose="020B0604030504040204" pitchFamily="34" charset="-120"/>
              <a:ea typeface="Microsoft JhengHei" panose="020B0604030504040204" pitchFamily="34" charset="-120"/>
            </a:endParaRPr>
          </a:p>
        </p:txBody>
      </p:sp>
      <p:sp>
        <p:nvSpPr>
          <p:cNvPr id="151" name="Rectangle 24">
            <a:extLst>
              <a:ext uri="{FF2B5EF4-FFF2-40B4-BE49-F238E27FC236}">
                <a16:creationId xmlns:a16="http://schemas.microsoft.com/office/drawing/2014/main" id="{215171FD-0EAB-4CDE-92FD-CF32DF6221E3}"/>
              </a:ext>
            </a:extLst>
          </p:cNvPr>
          <p:cNvSpPr/>
          <p:nvPr/>
        </p:nvSpPr>
        <p:spPr>
          <a:xfrm>
            <a:off x="3790598" y="2422172"/>
            <a:ext cx="4201907" cy="2732758"/>
          </a:xfrm>
          <a:prstGeom prst="rect">
            <a:avLst/>
          </a:pr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15875">
            <a:solidFill>
              <a:schemeClr val="bg1">
                <a:lumMod val="75000"/>
              </a:schemeClr>
            </a:solid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sp>
        <p:nvSpPr>
          <p:cNvPr id="159" name="RightSub">
            <a:extLst>
              <a:ext uri="{FF2B5EF4-FFF2-40B4-BE49-F238E27FC236}">
                <a16:creationId xmlns:a16="http://schemas.microsoft.com/office/drawing/2014/main" id="{E7DA61E7-454A-42E3-8AB8-350B61515A16}"/>
              </a:ext>
            </a:extLst>
          </p:cNvPr>
          <p:cNvSpPr txBox="1"/>
          <p:nvPr/>
        </p:nvSpPr>
        <p:spPr>
          <a:xfrm>
            <a:off x="4968222" y="2639842"/>
            <a:ext cx="1846659" cy="553998"/>
          </a:xfrm>
          <a:prstGeom prst="rect">
            <a:avLst/>
          </a:prstGeom>
          <a:noFill/>
        </p:spPr>
        <p:txBody>
          <a:bodyPr wrap="none" lIns="0" tIns="0" rIns="0" bIns="0" rtlCol="0">
            <a:spAutoFit/>
          </a:bodyPr>
          <a:lstStyle>
            <a:defPPr>
              <a:defRPr lang="en-US"/>
            </a:defPPr>
            <a:lvl1pPr algn="ctr">
              <a:lnSpc>
                <a:spcPct val="150000"/>
              </a:lnSpc>
              <a:defRPr sz="1400" b="1">
                <a:solidFill>
                  <a:schemeClr val="tx1">
                    <a:lumMod val="65000"/>
                    <a:lumOff val="35000"/>
                  </a:schemeClr>
                </a:solidFill>
              </a:defRPr>
            </a:lvl1pPr>
          </a:lstStyle>
          <a:p>
            <a:pPr algn="l">
              <a:lnSpc>
                <a:spcPct val="100000"/>
              </a:lnSpc>
            </a:pPr>
            <a:r>
              <a:rPr lang="zh-TW" altLang="en-US" sz="3600" dirty="0">
                <a:ln w="0"/>
                <a:solidFill>
                  <a:schemeClr val="tx1"/>
                </a:solidFill>
                <a:latin typeface="Microsoft JhengHei" panose="020B0604030504040204" pitchFamily="34" charset="-120"/>
                <a:ea typeface="Microsoft JhengHei" panose="020B0604030504040204" pitchFamily="34" charset="-120"/>
              </a:rPr>
              <a:t>標誌字詞</a:t>
            </a:r>
            <a:endParaRPr lang="en-ID" sz="3600" dirty="0">
              <a:ln w="0"/>
              <a:solidFill>
                <a:schemeClr val="tx1"/>
              </a:solidFill>
              <a:latin typeface="Microsoft JhengHei" panose="020B0604030504040204" pitchFamily="34" charset="-120"/>
              <a:ea typeface="Microsoft JhengHei" panose="020B0604030504040204" pitchFamily="34" charset="-120"/>
            </a:endParaRPr>
          </a:p>
        </p:txBody>
      </p:sp>
      <p:grpSp>
        <p:nvGrpSpPr>
          <p:cNvPr id="16" name="群組 15"/>
          <p:cNvGrpSpPr/>
          <p:nvPr/>
        </p:nvGrpSpPr>
        <p:grpSpPr>
          <a:xfrm>
            <a:off x="4341751" y="3437600"/>
            <a:ext cx="3099600" cy="830997"/>
            <a:chOff x="-167710" y="4441234"/>
            <a:chExt cx="3099600" cy="830997"/>
          </a:xfrm>
        </p:grpSpPr>
        <p:sp>
          <p:nvSpPr>
            <p:cNvPr id="15" name="圓角矩形 14"/>
            <p:cNvSpPr/>
            <p:nvPr/>
          </p:nvSpPr>
          <p:spPr>
            <a:xfrm>
              <a:off x="-167710" y="4514732"/>
              <a:ext cx="3099600" cy="684000"/>
            </a:xfrm>
            <a:prstGeom prst="roundRect">
              <a:avLst/>
            </a:prstGeom>
            <a:ln w="28575">
              <a:solidFill>
                <a:srgbClr val="FF0000"/>
              </a:solid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a:latin typeface="Microsoft JhengHei" panose="020B0604030504040204" pitchFamily="34" charset="-120"/>
                <a:ea typeface="Microsoft JhengHei" panose="020B0604030504040204" pitchFamily="34" charset="-120"/>
              </a:endParaRPr>
            </a:p>
          </p:txBody>
        </p:sp>
        <p:sp>
          <p:nvSpPr>
            <p:cNvPr id="158" name="TextBox">
              <a:extLst>
                <a:ext uri="{FF2B5EF4-FFF2-40B4-BE49-F238E27FC236}">
                  <a16:creationId xmlns:a16="http://schemas.microsoft.com/office/drawing/2014/main" id="{866FB4C6-940D-43AA-BCF1-C9BE95B13E64}"/>
                </a:ext>
              </a:extLst>
            </p:cNvPr>
            <p:cNvSpPr txBox="1"/>
            <p:nvPr/>
          </p:nvSpPr>
          <p:spPr>
            <a:xfrm>
              <a:off x="914090" y="4441234"/>
              <a:ext cx="936000" cy="830997"/>
            </a:xfrm>
            <a:prstGeom prst="rect">
              <a:avLst/>
            </a:prstGeom>
            <a:noFill/>
          </p:spPr>
          <p:txBody>
            <a:bodyPr wrap="square" lIns="0" tIns="0" rIns="0" bIns="0" rtlCol="0">
              <a:spAutoFit/>
            </a:bodyPr>
            <a:lstStyle>
              <a:defPPr>
                <a:defRPr lang="en-US"/>
              </a:defPPr>
              <a:lvl1pPr algn="dist">
                <a:lnSpc>
                  <a:spcPct val="150000"/>
                </a:lnSpc>
                <a:defRPr sz="1400">
                  <a:solidFill>
                    <a:schemeClr val="tx1">
                      <a:lumMod val="50000"/>
                      <a:lumOff val="50000"/>
                    </a:schemeClr>
                  </a:solidFill>
                </a:defRPr>
              </a:lvl1pPr>
            </a:lstStyle>
            <a:p>
              <a:pPr algn="l"/>
              <a:r>
                <a:rPr lang="zh-TW" altLang="en-US" sz="3600" b="1" dirty="0">
                  <a:solidFill>
                    <a:schemeClr val="tx1">
                      <a:lumMod val="85000"/>
                      <a:lumOff val="15000"/>
                    </a:schemeClr>
                  </a:solidFill>
                  <a:latin typeface="Microsoft JhengHei" panose="020B0604030504040204" pitchFamily="34" charset="-120"/>
                  <a:ea typeface="Microsoft JhengHei" panose="020B0604030504040204" pitchFamily="34" charset="-120"/>
                </a:rPr>
                <a:t>原因</a:t>
              </a:r>
            </a:p>
          </p:txBody>
        </p:sp>
      </p:grpSp>
      <p:sp>
        <p:nvSpPr>
          <p:cNvPr id="17" name="圓角矩形 16"/>
          <p:cNvSpPr/>
          <p:nvPr/>
        </p:nvSpPr>
        <p:spPr>
          <a:xfrm>
            <a:off x="5741538" y="1714039"/>
            <a:ext cx="828000" cy="583401"/>
          </a:xfrm>
          <a:prstGeom prst="roundRect">
            <a:avLst/>
          </a:prstGeom>
          <a:noFill/>
          <a:ln w="38100">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20" name="投影片編號版面配置區 19"/>
          <p:cNvSpPr>
            <a:spLocks noGrp="1"/>
          </p:cNvSpPr>
          <p:nvPr>
            <p:ph type="sldNum" sz="quarter" idx="12"/>
          </p:nvPr>
        </p:nvSpPr>
        <p:spPr/>
        <p:txBody>
          <a:bodyPr/>
          <a:lstStyle/>
          <a:p>
            <a:fld id="{87D7E3E0-16BD-4228-BA84-50B6A6D4FBA8}" type="slidenum">
              <a:rPr lang="en-US" smtClean="0"/>
              <a:t>11</a:t>
            </a:fld>
            <a:endParaRPr lang="en-US" dirty="0"/>
          </a:p>
        </p:txBody>
      </p:sp>
      <p:sp>
        <p:nvSpPr>
          <p:cNvPr id="21" name="Rectangle: Rounded Corners 32">
            <a:extLst>
              <a:ext uri="{FF2B5EF4-FFF2-40B4-BE49-F238E27FC236}">
                <a16:creationId xmlns:a16="http://schemas.microsoft.com/office/drawing/2014/main" id="{B6477AE2-8317-421F-9149-3BA0B1ED8B95}"/>
              </a:ext>
            </a:extLst>
          </p:cNvPr>
          <p:cNvSpPr>
            <a:spLocks/>
          </p:cNvSpPr>
          <p:nvPr/>
        </p:nvSpPr>
        <p:spPr>
          <a:xfrm flipH="1">
            <a:off x="8732054" y="781821"/>
            <a:ext cx="2424982" cy="632787"/>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icrosoft JhengHei" panose="020B0604030504040204" pitchFamily="34" charset="-120"/>
                <a:ea typeface="Microsoft JhengHei" panose="020B0604030504040204" pitchFamily="34" charset="-120"/>
              </a:rPr>
              <a:t>示例</a:t>
            </a:r>
            <a:endParaRPr lang="en-ID" sz="2800" dirty="0">
              <a:solidFill>
                <a:schemeClr val="tx1"/>
              </a:solidFill>
              <a:latin typeface="Microsoft JhengHei" panose="020B0604030504040204" pitchFamily="34" charset="-120"/>
              <a:ea typeface="Microsoft JhengHei" panose="020B0604030504040204" pitchFamily="34" charset="-120"/>
            </a:endParaRPr>
          </a:p>
        </p:txBody>
      </p:sp>
      <p:sp>
        <p:nvSpPr>
          <p:cNvPr id="22" name="Rectangle: Rounded Corners 32">
            <a:extLst>
              <a:ext uri="{FF2B5EF4-FFF2-40B4-BE49-F238E27FC236}">
                <a16:creationId xmlns:a16="http://schemas.microsoft.com/office/drawing/2014/main" id="{B6477AE2-8317-421F-9149-3BA0B1ED8B95}"/>
              </a:ext>
            </a:extLst>
          </p:cNvPr>
          <p:cNvSpPr>
            <a:spLocks/>
          </p:cNvSpPr>
          <p:nvPr/>
        </p:nvSpPr>
        <p:spPr>
          <a:xfrm flipH="1">
            <a:off x="243777" y="627475"/>
            <a:ext cx="4392000" cy="7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icrosoft JhengHei" panose="020B0604030504040204" pitchFamily="34" charset="-120"/>
                <a:ea typeface="Microsoft JhengHei" panose="020B0604030504040204" pitchFamily="34" charset="-120"/>
              </a:rPr>
              <a:t>辨識標誌字詞</a:t>
            </a:r>
            <a:endParaRPr lang="en-ID" altLang="zh-TW" sz="2800" dirty="0">
              <a:solidFill>
                <a:schemeClr val="tx1"/>
              </a:solidFill>
              <a:latin typeface="Microsoft JhengHei" panose="020B0604030504040204" pitchFamily="34" charset="-120"/>
              <a:ea typeface="Microsoft JhengHei" panose="020B0604030504040204" pitchFamily="34" charset="-120"/>
            </a:endParaRPr>
          </a:p>
        </p:txBody>
      </p:sp>
      <p:sp>
        <p:nvSpPr>
          <p:cNvPr id="23" name="向下箭號圖說文字 22"/>
          <p:cNvSpPr/>
          <p:nvPr/>
        </p:nvSpPr>
        <p:spPr>
          <a:xfrm>
            <a:off x="4053321" y="3293668"/>
            <a:ext cx="3676461" cy="2628051"/>
          </a:xfrm>
          <a:prstGeom prst="downArrowCallout">
            <a:avLst>
              <a:gd name="adj1" fmla="val 11787"/>
              <a:gd name="adj2" fmla="val 26321"/>
              <a:gd name="adj3" fmla="val 20155"/>
              <a:gd name="adj4" fmla="val 63656"/>
            </a:avLst>
          </a:prstGeom>
          <a:noFill/>
          <a:ln w="57150">
            <a:solidFill>
              <a:srgbClr val="FF5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grpSp>
        <p:nvGrpSpPr>
          <p:cNvPr id="24" name="群組 23"/>
          <p:cNvGrpSpPr/>
          <p:nvPr/>
        </p:nvGrpSpPr>
        <p:grpSpPr>
          <a:xfrm>
            <a:off x="3299551" y="6045865"/>
            <a:ext cx="5184000" cy="720000"/>
            <a:chOff x="-223397" y="4705343"/>
            <a:chExt cx="3099600" cy="491398"/>
          </a:xfrm>
        </p:grpSpPr>
        <p:sp>
          <p:nvSpPr>
            <p:cNvPr id="25" name="圓角矩形 24"/>
            <p:cNvSpPr/>
            <p:nvPr/>
          </p:nvSpPr>
          <p:spPr>
            <a:xfrm>
              <a:off x="-223397" y="4705343"/>
              <a:ext cx="3099600" cy="491398"/>
            </a:xfrm>
            <a:prstGeom prst="roundRect">
              <a:avLst/>
            </a:prstGeom>
            <a:ln w="28575">
              <a:solidFill>
                <a:srgbClr val="FF0000"/>
              </a:solidFill>
            </a:ln>
            <a:effectLst>
              <a:outerShdw blurRad="50800" dist="38100" dir="2700000" algn="t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sz="1600">
                <a:latin typeface="Microsoft JhengHei" panose="020B0604030504040204" pitchFamily="34" charset="-120"/>
                <a:ea typeface="Microsoft JhengHei" panose="020B0604030504040204" pitchFamily="34" charset="-120"/>
              </a:endParaRPr>
            </a:p>
          </p:txBody>
        </p:sp>
        <p:sp>
          <p:nvSpPr>
            <p:cNvPr id="26" name="TextBox">
              <a:extLst>
                <a:ext uri="{FF2B5EF4-FFF2-40B4-BE49-F238E27FC236}">
                  <a16:creationId xmlns:a16="http://schemas.microsoft.com/office/drawing/2014/main" id="{866FB4C6-940D-43AA-BCF1-C9BE95B13E64}"/>
                </a:ext>
              </a:extLst>
            </p:cNvPr>
            <p:cNvSpPr txBox="1"/>
            <p:nvPr/>
          </p:nvSpPr>
          <p:spPr>
            <a:xfrm>
              <a:off x="-114835" y="4779761"/>
              <a:ext cx="2916994" cy="378102"/>
            </a:xfrm>
            <a:prstGeom prst="rect">
              <a:avLst/>
            </a:prstGeom>
            <a:noFill/>
          </p:spPr>
          <p:txBody>
            <a:bodyPr wrap="square" lIns="0" tIns="0" rIns="0" bIns="0" rtlCol="0" anchor="ctr">
              <a:spAutoFit/>
            </a:bodyPr>
            <a:lstStyle>
              <a:defPPr>
                <a:defRPr lang="en-US"/>
              </a:defPPr>
              <a:lvl1pPr algn="dist">
                <a:lnSpc>
                  <a:spcPct val="150000"/>
                </a:lnSpc>
                <a:defRPr sz="1400">
                  <a:solidFill>
                    <a:schemeClr val="tx1">
                      <a:lumMod val="50000"/>
                      <a:lumOff val="50000"/>
                    </a:schemeClr>
                  </a:solidFill>
                </a:defRPr>
              </a:lvl1pPr>
            </a:lstStyle>
            <a:p>
              <a:pPr algn="ctr"/>
              <a:r>
                <a:rPr lang="zh-TW" altLang="en-US" sz="2400" b="1" dirty="0" smtClean="0">
                  <a:solidFill>
                    <a:schemeClr val="tx1">
                      <a:lumMod val="85000"/>
                      <a:lumOff val="15000"/>
                    </a:schemeClr>
                  </a:solidFill>
                  <a:latin typeface="Microsoft JhengHei" panose="020B0604030504040204" pitchFamily="34" charset="-120"/>
                  <a:ea typeface="Microsoft JhengHei" panose="020B0604030504040204" pitchFamily="34" charset="-120"/>
                </a:rPr>
                <a:t>所要求的</a:t>
              </a:r>
              <a:r>
                <a:rPr lang="zh-TW" altLang="en-US" sz="2400" b="1" dirty="0">
                  <a:solidFill>
                    <a:schemeClr val="tx1">
                      <a:lumMod val="85000"/>
                      <a:lumOff val="15000"/>
                    </a:schemeClr>
                  </a:solidFill>
                  <a:latin typeface="Microsoft JhengHei" panose="020B0604030504040204" pitchFamily="34" charset="-120"/>
                  <a:ea typeface="Microsoft JhengHei" panose="020B0604030504040204" pitchFamily="34" charset="-120"/>
                </a:rPr>
                <a:t>評述性</a:t>
              </a:r>
              <a:r>
                <a:rPr lang="zh-TW" altLang="en-US" sz="2400" b="1" dirty="0" smtClean="0">
                  <a:solidFill>
                    <a:schemeClr val="tx1">
                      <a:lumMod val="85000"/>
                      <a:lumOff val="15000"/>
                    </a:schemeClr>
                  </a:solidFill>
                  <a:latin typeface="Microsoft JhengHei" panose="020B0604030504040204" pitchFamily="34" charset="-120"/>
                  <a:ea typeface="Microsoft JhengHei" panose="020B0604030504040204" pitchFamily="34" charset="-120"/>
                </a:rPr>
                <a:t>話語類型：因果解釋</a:t>
              </a:r>
              <a:endParaRPr lang="zh-TW" altLang="en-US" sz="2400" b="1" dirty="0">
                <a:solidFill>
                  <a:schemeClr val="tx1">
                    <a:lumMod val="85000"/>
                    <a:lumOff val="15000"/>
                  </a:schemeClr>
                </a:solidFill>
                <a:latin typeface="Microsoft JhengHei" panose="020B0604030504040204" pitchFamily="34" charset="-120"/>
                <a:ea typeface="Microsoft JhengHei" panose="020B0604030504040204" pitchFamily="34" charset="-120"/>
              </a:endParaRPr>
            </a:p>
          </p:txBody>
        </p:sp>
      </p:grpSp>
    </p:spTree>
    <p:extLst>
      <p:ext uri="{BB962C8B-B14F-4D97-AF65-F5344CB8AC3E}">
        <p14:creationId xmlns:p14="http://schemas.microsoft.com/office/powerpoint/2010/main" val="310585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par>
                                <p:cTn id="16" presetID="10" presetClass="entr" presetSubtype="0" fill="hold"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fade">
                                      <p:cBhvr>
                                        <p:cTn id="1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Grand Title">
            <a:extLst>
              <a:ext uri="{FF2B5EF4-FFF2-40B4-BE49-F238E27FC236}">
                <a16:creationId xmlns:a16="http://schemas.microsoft.com/office/drawing/2014/main" id="{43019F75-7F0D-46AE-9DE2-2E5374039C78}"/>
              </a:ext>
            </a:extLst>
          </p:cNvPr>
          <p:cNvSpPr txBox="1"/>
          <p:nvPr/>
        </p:nvSpPr>
        <p:spPr>
          <a:xfrm>
            <a:off x="3867141" y="745742"/>
            <a:ext cx="4457718" cy="738664"/>
          </a:xfrm>
          <a:prstGeom prst="rect">
            <a:avLst/>
          </a:prstGeom>
          <a:noFill/>
        </p:spPr>
        <p:txBody>
          <a:bodyPr wrap="square" lIns="0" tIns="0" rIns="0" bIns="0" rtlCol="0" anchor="t" anchorCtr="0">
            <a:spAutoFit/>
          </a:bodyPr>
          <a:lstStyle/>
          <a:p>
            <a:pPr lvl="0" algn="ctr">
              <a:defRPr/>
            </a:pPr>
            <a:r>
              <a:rPr lang="zh-TW" altLang="en-US" sz="4800" b="1" dirty="0">
                <a:solidFill>
                  <a:prstClr val="black"/>
                </a:solidFill>
                <a:latin typeface="Microsoft JhengHei" panose="020B0604030504040204" pitchFamily="34" charset="-120"/>
                <a:ea typeface="Microsoft JhengHei" panose="020B0604030504040204" pitchFamily="34" charset="-120"/>
              </a:rPr>
              <a:t>訓練目標</a:t>
            </a:r>
            <a:endParaRPr lang="en-ID" altLang="zh-TW" sz="4800" dirty="0">
              <a:solidFill>
                <a:prstClr val="black">
                  <a:lumMod val="75000"/>
                  <a:lumOff val="25000"/>
                </a:prstClr>
              </a:solidFill>
              <a:latin typeface="Microsoft JhengHei" panose="020B0604030504040204" pitchFamily="34" charset="-120"/>
              <a:ea typeface="Microsoft JhengHei" panose="020B0604030504040204" pitchFamily="34" charset="-120"/>
            </a:endParaRPr>
          </a:p>
        </p:txBody>
      </p:sp>
      <p:sp>
        <p:nvSpPr>
          <p:cNvPr id="15" name="投影片編號版面配置區 1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D7E3E0-16BD-4228-BA84-50B6A6D4FBA8}" type="slidenum">
              <a:rPr kumimoji="0" lang="en-US" sz="1200" b="0" i="0" u="none" strike="noStrike" kern="1200" cap="none" spc="0" normalizeH="0" baseline="0" noProof="0" smtClean="0">
                <a:ln>
                  <a:noFill/>
                </a:ln>
                <a:solidFill>
                  <a:prstClr val="black">
                    <a:tint val="75000"/>
                  </a:prstClr>
                </a:solidFill>
                <a:effectLst/>
                <a:uLnTx/>
                <a:uFillTx/>
                <a:latin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tint val="75000"/>
                </a:prstClr>
              </a:solidFill>
              <a:effectLst/>
              <a:uLnTx/>
              <a:uFillTx/>
              <a:latin typeface="+mn-ea"/>
              <a:cs typeface="+mn-cs"/>
            </a:endParaRPr>
          </a:p>
        </p:txBody>
      </p:sp>
      <p:grpSp>
        <p:nvGrpSpPr>
          <p:cNvPr id="24" name="群組 23"/>
          <p:cNvGrpSpPr/>
          <p:nvPr/>
        </p:nvGrpSpPr>
        <p:grpSpPr>
          <a:xfrm>
            <a:off x="2852558" y="1439104"/>
            <a:ext cx="6486885" cy="4090652"/>
            <a:chOff x="1431033" y="1439104"/>
            <a:chExt cx="6486885" cy="4090652"/>
          </a:xfrm>
        </p:grpSpPr>
        <p:grpSp>
          <p:nvGrpSpPr>
            <p:cNvPr id="33" name="群組 32"/>
            <p:cNvGrpSpPr/>
            <p:nvPr/>
          </p:nvGrpSpPr>
          <p:grpSpPr>
            <a:xfrm rot="16200000">
              <a:off x="4166010" y="2602122"/>
              <a:ext cx="508176" cy="423480"/>
              <a:chOff x="5194921" y="2692894"/>
              <a:chExt cx="508176" cy="423480"/>
            </a:xfrm>
            <a:solidFill>
              <a:srgbClr val="CC9900"/>
            </a:solidFill>
          </p:grpSpPr>
          <p:sp>
            <p:nvSpPr>
              <p:cNvPr id="44" name="向右箭號 43"/>
              <p:cNvSpPr/>
              <p:nvPr/>
            </p:nvSpPr>
            <p:spPr>
              <a:xfrm rot="5400000">
                <a:off x="5237269" y="2650546"/>
                <a:ext cx="423480" cy="508176"/>
              </a:xfrm>
              <a:prstGeom prst="rightArrow">
                <a:avLst>
                  <a:gd name="adj1" fmla="val 60000"/>
                  <a:gd name="adj2" fmla="val 50000"/>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5" name="向右箭號 4"/>
              <p:cNvSpPr txBox="1"/>
              <p:nvPr/>
            </p:nvSpPr>
            <p:spPr>
              <a:xfrm>
                <a:off x="5296556" y="2692894"/>
                <a:ext cx="304906" cy="29643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marR="0" lvl="0" indent="0" algn="ctr" defTabSz="933450" rtl="0" eaLnBrk="1" fontAlgn="auto" latinLnBrk="0" hangingPunct="1">
                  <a:lnSpc>
                    <a:spcPct val="90000"/>
                  </a:lnSpc>
                  <a:spcBef>
                    <a:spcPct val="0"/>
                  </a:spcBef>
                  <a:spcAft>
                    <a:spcPct val="35000"/>
                  </a:spcAft>
                  <a:buClrTx/>
                  <a:buSzTx/>
                  <a:buFontTx/>
                  <a:buNone/>
                  <a:tabLst/>
                  <a:defRPr/>
                </a:pPr>
                <a:endParaRPr kumimoji="0" lang="en-US" sz="2100" b="0" i="0" u="none" strike="noStrike" kern="1200" cap="none" spc="0" normalizeH="0" baseline="0" noProof="0">
                  <a:ln>
                    <a:noFill/>
                  </a:ln>
                  <a:solidFill>
                    <a:prstClr val="black"/>
                  </a:solidFill>
                  <a:effectLst/>
                  <a:uLnTx/>
                  <a:uFillTx/>
                  <a:latin typeface="Microsoft JhengHei" panose="020B0604030504040204" pitchFamily="34" charset="-120"/>
                  <a:ea typeface="Microsoft JhengHei" panose="020B0604030504040204" pitchFamily="34" charset="-120"/>
                  <a:cs typeface="+mn-cs"/>
                </a:endParaRPr>
              </a:p>
            </p:txBody>
          </p:sp>
        </p:grpSp>
        <p:grpSp>
          <p:nvGrpSpPr>
            <p:cNvPr id="34" name="群組 33"/>
            <p:cNvGrpSpPr/>
            <p:nvPr/>
          </p:nvGrpSpPr>
          <p:grpSpPr>
            <a:xfrm>
              <a:off x="4533918" y="1439105"/>
              <a:ext cx="3384000" cy="4090651"/>
              <a:chOff x="4728228" y="1784180"/>
              <a:chExt cx="2814714" cy="4541558"/>
            </a:xfrm>
          </p:grpSpPr>
          <p:grpSp>
            <p:nvGrpSpPr>
              <p:cNvPr id="40" name="群組 39"/>
              <p:cNvGrpSpPr/>
              <p:nvPr/>
            </p:nvGrpSpPr>
            <p:grpSpPr>
              <a:xfrm>
                <a:off x="4728228" y="1784180"/>
                <a:ext cx="2814714" cy="4460008"/>
                <a:chOff x="4577925" y="2909383"/>
                <a:chExt cx="2421928" cy="2734827"/>
              </a:xfrm>
            </p:grpSpPr>
            <p:pic>
              <p:nvPicPr>
                <p:cNvPr id="42" name="圖片 41"/>
                <p:cNvPicPr>
                  <a:picLocks noChangeAspect="1"/>
                </p:cNvPicPr>
                <p:nvPr/>
              </p:nvPicPr>
              <p:blipFill>
                <a:blip r:embed="rId3">
                  <a:lum bright="40000" contrast="20000"/>
                </a:blip>
                <a:stretch>
                  <a:fillRect/>
                </a:stretch>
              </p:blipFill>
              <p:spPr>
                <a:xfrm>
                  <a:off x="4577925" y="2909383"/>
                  <a:ext cx="2421928" cy="2734827"/>
                </a:xfrm>
                <a:prstGeom prst="rect">
                  <a:avLst/>
                </a:prstGeom>
              </p:spPr>
            </p:pic>
            <p:sp>
              <p:nvSpPr>
                <p:cNvPr id="43" name="TextBox 84">
                  <a:extLst>
                    <a:ext uri="{FF2B5EF4-FFF2-40B4-BE49-F238E27FC236}">
                      <a16:creationId xmlns:a16="http://schemas.microsoft.com/office/drawing/2014/main" id="{E205B351-11B5-4923-AAF6-29DD64266695}"/>
                    </a:ext>
                  </a:extLst>
                </p:cNvPr>
                <p:cNvSpPr txBox="1"/>
                <p:nvPr/>
              </p:nvSpPr>
              <p:spPr>
                <a:xfrm>
                  <a:off x="4820301" y="2958303"/>
                  <a:ext cx="1952020" cy="43696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TW" altLang="en-US" sz="1800" b="1" i="0" u="none" strike="noStrike" kern="1200" cap="none" spc="0" normalizeH="0" baseline="0" noProof="0" dirty="0">
                      <a:ln>
                        <a:noFill/>
                      </a:ln>
                      <a:solidFill>
                        <a:prstClr val="black"/>
                      </a:solidFill>
                      <a:effectLst/>
                      <a:uLnTx/>
                      <a:uFillTx/>
                      <a:latin typeface="Microsoft JhengHei" panose="020B0604030504040204" pitchFamily="34" charset="-120"/>
                      <a:ea typeface="Microsoft JhengHei" panose="020B0604030504040204" pitchFamily="34" charset="-120"/>
                      <a:cs typeface="+mn-cs"/>
                    </a:rPr>
                    <a:t>思考及組織內容</a:t>
                  </a:r>
                </a:p>
              </p:txBody>
            </p:sp>
          </p:grpSp>
          <p:sp>
            <p:nvSpPr>
              <p:cNvPr id="41" name="Rectangle 85">
                <a:extLst>
                  <a:ext uri="{FF2B5EF4-FFF2-40B4-BE49-F238E27FC236}">
                    <a16:creationId xmlns:a16="http://schemas.microsoft.com/office/drawing/2014/main" id="{623C46E4-2FA1-4F6F-BF3E-A98927F0E5B7}"/>
                  </a:ext>
                </a:extLst>
              </p:cNvPr>
              <p:cNvSpPr/>
              <p:nvPr/>
            </p:nvSpPr>
            <p:spPr>
              <a:xfrm>
                <a:off x="4949519" y="2532842"/>
                <a:ext cx="2372132" cy="3792896"/>
              </a:xfrm>
              <a:prstGeom prst="rect">
                <a:avLst/>
              </a:prstGeom>
            </p:spPr>
            <p:txBody>
              <a:bodyPr wrap="square">
                <a:spAutoFit/>
              </a:bodyPr>
              <a:lstStyle/>
              <a:p>
                <a:pPr marL="285750" lvl="0" indent="-285750">
                  <a:lnSpc>
                    <a:spcPct val="150000"/>
                  </a:lnSpc>
                  <a:buFont typeface="Arial" panose="020B0604020202020204" pitchFamily="34" charset="0"/>
                  <a:buChar char="•"/>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學習策略</a:t>
                </a: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介紹</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latin typeface="Microsoft JhengHei" panose="020B0604030504040204" pitchFamily="34" charset="-120"/>
                    <a:ea typeface="Microsoft JhengHei" panose="020B0604030504040204" pitchFamily="34" charset="-120"/>
                  </a:rPr>
                  <a:t>自我提問</a:t>
                </a:r>
                <a:endParaRPr lang="en-US" altLang="zh-TW" sz="1600" b="1" dirty="0" smtClean="0">
                  <a:latin typeface="Microsoft JhengHei" panose="020B0604030504040204" pitchFamily="34" charset="-120"/>
                  <a:ea typeface="Microsoft JhengHei" panose="020B0604030504040204" pitchFamily="34" charset="-120"/>
                </a:endParaRPr>
              </a:p>
              <a:p>
                <a:pPr marL="625950" lvl="1" indent="-342900">
                  <a:lnSpc>
                    <a:spcPct val="150000"/>
                  </a:lnSpc>
                  <a:buFont typeface="+mj-lt"/>
                  <a:buAutoNum type="arabicPeriod"/>
                </a:pP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建</a:t>
                </a: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構因果解釋組織圖</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檢視因果關係</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加入闡述</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組織優次</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a:latin typeface="Microsoft JhengHei" panose="020B0604030504040204" pitchFamily="34" charset="-120"/>
                    <a:ea typeface="Microsoft JhengHei" panose="020B0604030504040204" pitchFamily="34" charset="-120"/>
                  </a:rPr>
                  <a:t>運用</a:t>
                </a: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因果</a:t>
                </a: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解釋</a:t>
                </a:r>
                <a:r>
                  <a:rPr lang="zh-TW" altLang="en-US" sz="1600" b="1" dirty="0" smtClean="0">
                    <a:latin typeface="Microsoft JhengHei" panose="020B0604030504040204" pitchFamily="34" charset="-120"/>
                    <a:ea typeface="Microsoft JhengHei" panose="020B0604030504040204" pitchFamily="34" charset="-120"/>
                  </a:rPr>
                  <a:t>模範</a:t>
                </a:r>
                <a:r>
                  <a:rPr lang="zh-TW" altLang="en-US" sz="1600" b="1" dirty="0">
                    <a:latin typeface="Microsoft JhengHei" panose="020B0604030504040204" pitchFamily="34" charset="-120"/>
                    <a:ea typeface="Microsoft JhengHei" panose="020B0604030504040204" pitchFamily="34" charset="-120"/>
                  </a:rPr>
                  <a:t>短語</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285750" lvl="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rPr>
                  <a:t>示例</a:t>
                </a:r>
                <a:endParaRPr lang="en-ID" altLang="zh-TW" sz="1600" dirty="0">
                  <a:latin typeface="Microsoft JhengHei" panose="020B0604030504040204" pitchFamily="34" charset="-120"/>
                  <a:ea typeface="Microsoft JhengHei" panose="020B0604030504040204" pitchFamily="34" charset="-120"/>
                </a:endParaRPr>
              </a:p>
            </p:txBody>
          </p:sp>
        </p:grpSp>
        <p:grpSp>
          <p:nvGrpSpPr>
            <p:cNvPr id="35" name="群組 34"/>
            <p:cNvGrpSpPr/>
            <p:nvPr/>
          </p:nvGrpSpPr>
          <p:grpSpPr>
            <a:xfrm>
              <a:off x="1431033" y="1439104"/>
              <a:ext cx="2806252" cy="4017196"/>
              <a:chOff x="1657543" y="1597712"/>
              <a:chExt cx="2806252" cy="4017196"/>
            </a:xfrm>
          </p:grpSpPr>
          <p:grpSp>
            <p:nvGrpSpPr>
              <p:cNvPr id="36" name="群組 35"/>
              <p:cNvGrpSpPr/>
              <p:nvPr/>
            </p:nvGrpSpPr>
            <p:grpSpPr>
              <a:xfrm>
                <a:off x="1657543" y="1597712"/>
                <a:ext cx="2806252" cy="4017196"/>
                <a:chOff x="167928" y="2742683"/>
                <a:chExt cx="2246626" cy="2613257"/>
              </a:xfrm>
            </p:grpSpPr>
            <p:pic>
              <p:nvPicPr>
                <p:cNvPr id="38" name="圖片 37"/>
                <p:cNvPicPr>
                  <a:picLocks noChangeAspect="1"/>
                </p:cNvPicPr>
                <p:nvPr/>
              </p:nvPicPr>
              <p:blipFill>
                <a:blip r:embed="rId4">
                  <a:duotone>
                    <a:prstClr val="black"/>
                    <a:srgbClr val="FFFF00">
                      <a:tint val="45000"/>
                      <a:satMod val="400000"/>
                    </a:srgbClr>
                  </a:duotone>
                  <a:lum bright="40000" contrast="-40000"/>
                </a:blip>
                <a:stretch>
                  <a:fillRect/>
                </a:stretch>
              </p:blipFill>
              <p:spPr>
                <a:xfrm>
                  <a:off x="167928" y="2742683"/>
                  <a:ext cx="2246626" cy="2613257"/>
                </a:xfrm>
                <a:prstGeom prst="rect">
                  <a:avLst/>
                </a:prstGeom>
              </p:spPr>
            </p:pic>
            <p:sp>
              <p:nvSpPr>
                <p:cNvPr id="39" name="TextBox 84">
                  <a:extLst>
                    <a:ext uri="{FF2B5EF4-FFF2-40B4-BE49-F238E27FC236}">
                      <a16:creationId xmlns:a16="http://schemas.microsoft.com/office/drawing/2014/main" id="{E205B351-11B5-4923-AAF6-29DD64266695}"/>
                    </a:ext>
                  </a:extLst>
                </p:cNvPr>
                <p:cNvSpPr txBox="1"/>
                <p:nvPr/>
              </p:nvSpPr>
              <p:spPr>
                <a:xfrm>
                  <a:off x="443731" y="2865059"/>
                  <a:ext cx="1695018" cy="4204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TW" altLang="en-US" sz="1800" b="1" i="0" u="none" strike="noStrike" kern="1200" cap="none" spc="0" normalizeH="0" baseline="0" noProof="0" dirty="0" smtClean="0">
                      <a:ln>
                        <a:noFill/>
                      </a:ln>
                      <a:solidFill>
                        <a:prstClr val="black"/>
                      </a:solidFill>
                      <a:effectLst/>
                      <a:uLnTx/>
                      <a:uFillTx/>
                      <a:latin typeface="Microsoft JhengHei" panose="020B0604030504040204" pitchFamily="34" charset="-120"/>
                      <a:ea typeface="Microsoft JhengHei" panose="020B0604030504040204" pitchFamily="34" charset="-120"/>
                      <a:cs typeface="+mn-cs"/>
                    </a:rPr>
                    <a:t>辨識「評述性話語」類型</a:t>
                  </a:r>
                  <a:endParaRPr kumimoji="0" lang="en-US" altLang="zh-TW" sz="1800" b="1" i="0" u="none" strike="noStrike" kern="1200" cap="none" spc="0" normalizeH="0" baseline="0" noProof="0" dirty="0">
                    <a:ln>
                      <a:noFill/>
                    </a:ln>
                    <a:solidFill>
                      <a:prstClr val="black"/>
                    </a:solidFill>
                    <a:effectLst/>
                    <a:uLnTx/>
                    <a:uFillTx/>
                    <a:latin typeface="Microsoft JhengHei" panose="020B0604030504040204" pitchFamily="34" charset="-120"/>
                    <a:ea typeface="Microsoft JhengHei" panose="020B0604030504040204" pitchFamily="34" charset="-120"/>
                    <a:cs typeface="+mn-cs"/>
                  </a:endParaRPr>
                </a:p>
              </p:txBody>
            </p:sp>
          </p:grpSp>
          <p:sp>
            <p:nvSpPr>
              <p:cNvPr id="37" name="Rectangle 85">
                <a:extLst>
                  <a:ext uri="{FF2B5EF4-FFF2-40B4-BE49-F238E27FC236}">
                    <a16:creationId xmlns:a16="http://schemas.microsoft.com/office/drawing/2014/main" id="{623C46E4-2FA1-4F6F-BF3E-A98927F0E5B7}"/>
                  </a:ext>
                </a:extLst>
              </p:cNvPr>
              <p:cNvSpPr/>
              <p:nvPr/>
            </p:nvSpPr>
            <p:spPr>
              <a:xfrm>
                <a:off x="1913014" y="2361941"/>
                <a:ext cx="2372132" cy="1200329"/>
              </a:xfrm>
              <a:prstGeom prst="rect">
                <a:avLst/>
              </a:prstGeom>
            </p:spPr>
            <p:txBody>
              <a:bodyPr wrap="square">
                <a:spAutoFit/>
              </a:bodyPr>
              <a:lstStyle/>
              <a:p>
                <a:pPr marL="285750" lvl="0" indent="-285750">
                  <a:lnSpc>
                    <a:spcPct val="150000"/>
                  </a:lnSpc>
                  <a:buFont typeface="Arial" panose="020B0604020202020204" pitchFamily="34" charset="0"/>
                  <a:buChar char="•"/>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學習策略介紹</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56880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rPr>
                  <a:t>辨識標誌字詞</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285750" lvl="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rPr>
                  <a:t>示例</a:t>
                </a:r>
                <a:endParaRPr lang="en-ID" altLang="zh-TW" sz="1600" dirty="0">
                  <a:latin typeface="Microsoft JhengHei" panose="020B0604030504040204" pitchFamily="34" charset="-120"/>
                  <a:ea typeface="Microsoft JhengHei" panose="020B0604030504040204" pitchFamily="34" charset="-120"/>
                </a:endParaRPr>
              </a:p>
            </p:txBody>
          </p:sp>
        </p:grpSp>
      </p:grpSp>
      <p:sp>
        <p:nvSpPr>
          <p:cNvPr id="30" name="矩形 29"/>
          <p:cNvSpPr/>
          <p:nvPr/>
        </p:nvSpPr>
        <p:spPr>
          <a:xfrm>
            <a:off x="6548781" y="2191903"/>
            <a:ext cx="1296000" cy="30490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9357309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5">
            <a:extLst>
              <a:ext uri="{FF2B5EF4-FFF2-40B4-BE49-F238E27FC236}">
                <a16:creationId xmlns:a16="http://schemas.microsoft.com/office/drawing/2014/main" id="{FDA5A3BA-3CAE-4905-A3BE-944ACE612A19}"/>
              </a:ext>
            </a:extLst>
          </p:cNvPr>
          <p:cNvGrpSpPr/>
          <p:nvPr/>
        </p:nvGrpSpPr>
        <p:grpSpPr>
          <a:xfrm flipH="1">
            <a:off x="0" y="-918936"/>
            <a:ext cx="12192000" cy="8701976"/>
            <a:chOff x="0" y="-918936"/>
            <a:chExt cx="12192000" cy="8701976"/>
          </a:xfrm>
        </p:grpSpPr>
        <p:grpSp>
          <p:nvGrpSpPr>
            <p:cNvPr id="26" name="Group 6">
              <a:extLst>
                <a:ext uri="{FF2B5EF4-FFF2-40B4-BE49-F238E27FC236}">
                  <a16:creationId xmlns:a16="http://schemas.microsoft.com/office/drawing/2014/main" id="{58575CD8-7256-412D-8BDC-90D35951D0A3}"/>
                </a:ext>
              </a:extLst>
            </p:cNvPr>
            <p:cNvGrpSpPr/>
            <p:nvPr/>
          </p:nvGrpSpPr>
          <p:grpSpPr>
            <a:xfrm>
              <a:off x="0" y="-918936"/>
              <a:ext cx="9357667" cy="3204640"/>
              <a:chOff x="0" y="-918936"/>
              <a:chExt cx="9357667" cy="3204640"/>
            </a:xfrm>
          </p:grpSpPr>
          <p:sp>
            <p:nvSpPr>
              <p:cNvPr id="30" name="Freeform: Shape 10">
                <a:extLst>
                  <a:ext uri="{FF2B5EF4-FFF2-40B4-BE49-F238E27FC236}">
                    <a16:creationId xmlns:a16="http://schemas.microsoft.com/office/drawing/2014/main" id="{8D4E2F92-CA02-4C55-8AF4-5DC09463F2AC}"/>
                  </a:ext>
                </a:extLst>
              </p:cNvPr>
              <p:cNvSpPr/>
              <p:nvPr/>
            </p:nvSpPr>
            <p:spPr>
              <a:xfrm rot="661300" flipH="1">
                <a:off x="29452" y="-918936"/>
                <a:ext cx="9328215" cy="2954913"/>
              </a:xfrm>
              <a:custGeom>
                <a:avLst/>
                <a:gdLst>
                  <a:gd name="connsiteX0" fmla="*/ 9328215 w 9328215"/>
                  <a:gd name="connsiteY0" fmla="*/ 1816883 h 2954913"/>
                  <a:gd name="connsiteX1" fmla="*/ 0 w 9328215"/>
                  <a:gd name="connsiteY1" fmla="*/ 0 h 2954913"/>
                  <a:gd name="connsiteX2" fmla="*/ 124960 w 9328215"/>
                  <a:gd name="connsiteY2" fmla="*/ 150941 h 2954913"/>
                  <a:gd name="connsiteX3" fmla="*/ 3396704 w 9328215"/>
                  <a:gd name="connsiteY3" fmla="*/ 2465499 h 2954913"/>
                  <a:gd name="connsiteX4" fmla="*/ 9271399 w 9328215"/>
                  <a:gd name="connsiteY4" fmla="*/ 1859645 h 2954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28215" h="2954913">
                    <a:moveTo>
                      <a:pt x="9328215" y="1816883"/>
                    </a:moveTo>
                    <a:lnTo>
                      <a:pt x="0" y="0"/>
                    </a:lnTo>
                    <a:lnTo>
                      <a:pt x="124960" y="150941"/>
                    </a:lnTo>
                    <a:cubicBezTo>
                      <a:pt x="913888" y="1064327"/>
                      <a:pt x="1973800" y="1863911"/>
                      <a:pt x="3396704" y="2465499"/>
                    </a:cubicBezTo>
                    <a:cubicBezTo>
                      <a:pt x="5466385" y="3340536"/>
                      <a:pt x="7675698" y="2983695"/>
                      <a:pt x="9271399" y="1859645"/>
                    </a:cubicBezTo>
                    <a:close/>
                  </a:path>
                </a:pathLst>
              </a:custGeom>
              <a:solidFill>
                <a:schemeClr val="accent5">
                  <a:lumMod val="20000"/>
                  <a:lumOff val="80000"/>
                </a:schemeClr>
              </a:solidFill>
              <a:ln w="9525" cap="flat">
                <a:noFill/>
                <a:prstDash val="solid"/>
                <a:miter/>
              </a:ln>
            </p:spPr>
            <p:txBody>
              <a:bodyPr rtlCol="0" anchor="ctr"/>
              <a:lstStyle/>
              <a:p>
                <a:endParaRPr lang="en-US"/>
              </a:p>
            </p:txBody>
          </p:sp>
          <p:sp>
            <p:nvSpPr>
              <p:cNvPr id="31" name="Freeform: Shape 11">
                <a:extLst>
                  <a:ext uri="{FF2B5EF4-FFF2-40B4-BE49-F238E27FC236}">
                    <a16:creationId xmlns:a16="http://schemas.microsoft.com/office/drawing/2014/main" id="{E8F37066-AE58-4B1B-8EBB-0783AB76C856}"/>
                  </a:ext>
                </a:extLst>
              </p:cNvPr>
              <p:cNvSpPr/>
              <p:nvPr/>
            </p:nvSpPr>
            <p:spPr>
              <a:xfrm>
                <a:off x="0" y="1"/>
                <a:ext cx="4657196" cy="2285703"/>
              </a:xfrm>
              <a:custGeom>
                <a:avLst/>
                <a:gdLst>
                  <a:gd name="connsiteX0" fmla="*/ 0 w 4657196"/>
                  <a:gd name="connsiteY0" fmla="*/ 0 h 2285703"/>
                  <a:gd name="connsiteX1" fmla="*/ 4657196 w 4657196"/>
                  <a:gd name="connsiteY1" fmla="*/ 0 h 2285703"/>
                  <a:gd name="connsiteX2" fmla="*/ 4656605 w 4657196"/>
                  <a:gd name="connsiteY2" fmla="*/ 52031 h 2285703"/>
                  <a:gd name="connsiteX3" fmla="*/ 1093046 w 4657196"/>
                  <a:gd name="connsiteY3" fmla="*/ 2071576 h 2285703"/>
                  <a:gd name="connsiteX4" fmla="*/ 209555 w 4657196"/>
                  <a:gd name="connsiteY4" fmla="*/ 1569535 h 2285703"/>
                  <a:gd name="connsiteX5" fmla="*/ 0 w 4657196"/>
                  <a:gd name="connsiteY5" fmla="*/ 1397585 h 2285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57196" h="2285703">
                    <a:moveTo>
                      <a:pt x="0" y="0"/>
                    </a:moveTo>
                    <a:lnTo>
                      <a:pt x="4657196" y="0"/>
                    </a:lnTo>
                    <a:lnTo>
                      <a:pt x="4656605" y="52031"/>
                    </a:lnTo>
                    <a:cubicBezTo>
                      <a:pt x="4576256" y="1688790"/>
                      <a:pt x="2734303" y="2765480"/>
                      <a:pt x="1093046" y="2071576"/>
                    </a:cubicBezTo>
                    <a:cubicBezTo>
                      <a:pt x="753476" y="1928009"/>
                      <a:pt x="461156" y="1758670"/>
                      <a:pt x="209555" y="1569535"/>
                    </a:cubicBezTo>
                    <a:lnTo>
                      <a:pt x="0" y="1397585"/>
                    </a:lnTo>
                    <a:close/>
                  </a:path>
                </a:pathLst>
              </a:custGeom>
              <a:solidFill>
                <a:schemeClr val="tx2">
                  <a:lumMod val="40000"/>
                  <a:lumOff val="60000"/>
                </a:schemeClr>
              </a:solidFill>
              <a:ln w="9525" cap="flat">
                <a:noFill/>
                <a:prstDash val="solid"/>
                <a:miter/>
              </a:ln>
            </p:spPr>
            <p:txBody>
              <a:bodyPr rtlCol="0" anchor="ctr"/>
              <a:lstStyle/>
              <a:p>
                <a:endParaRPr lang="en-US"/>
              </a:p>
            </p:txBody>
          </p:sp>
        </p:grpSp>
        <p:grpSp>
          <p:nvGrpSpPr>
            <p:cNvPr id="27" name="Group 7">
              <a:extLst>
                <a:ext uri="{FF2B5EF4-FFF2-40B4-BE49-F238E27FC236}">
                  <a16:creationId xmlns:a16="http://schemas.microsoft.com/office/drawing/2014/main" id="{E97BFB4C-F655-4CD6-867C-C012ACE84E59}"/>
                </a:ext>
              </a:extLst>
            </p:cNvPr>
            <p:cNvGrpSpPr/>
            <p:nvPr/>
          </p:nvGrpSpPr>
          <p:grpSpPr>
            <a:xfrm rot="10800000">
              <a:off x="2834333" y="4578400"/>
              <a:ext cx="9357667" cy="3204640"/>
              <a:chOff x="0" y="-918936"/>
              <a:chExt cx="9357667" cy="3204640"/>
            </a:xfrm>
          </p:grpSpPr>
          <p:sp>
            <p:nvSpPr>
              <p:cNvPr id="28" name="Freeform: Shape 8">
                <a:extLst>
                  <a:ext uri="{FF2B5EF4-FFF2-40B4-BE49-F238E27FC236}">
                    <a16:creationId xmlns:a16="http://schemas.microsoft.com/office/drawing/2014/main" id="{0265CE2F-6367-4B8F-A5F2-C1408D157D44}"/>
                  </a:ext>
                </a:extLst>
              </p:cNvPr>
              <p:cNvSpPr/>
              <p:nvPr/>
            </p:nvSpPr>
            <p:spPr>
              <a:xfrm rot="661300" flipH="1">
                <a:off x="29452" y="-918936"/>
                <a:ext cx="9328215" cy="2954913"/>
              </a:xfrm>
              <a:custGeom>
                <a:avLst/>
                <a:gdLst>
                  <a:gd name="connsiteX0" fmla="*/ 9328215 w 9328215"/>
                  <a:gd name="connsiteY0" fmla="*/ 1816883 h 2954913"/>
                  <a:gd name="connsiteX1" fmla="*/ 0 w 9328215"/>
                  <a:gd name="connsiteY1" fmla="*/ 0 h 2954913"/>
                  <a:gd name="connsiteX2" fmla="*/ 124960 w 9328215"/>
                  <a:gd name="connsiteY2" fmla="*/ 150941 h 2954913"/>
                  <a:gd name="connsiteX3" fmla="*/ 3396704 w 9328215"/>
                  <a:gd name="connsiteY3" fmla="*/ 2465499 h 2954913"/>
                  <a:gd name="connsiteX4" fmla="*/ 9271399 w 9328215"/>
                  <a:gd name="connsiteY4" fmla="*/ 1859645 h 2954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28215" h="2954913">
                    <a:moveTo>
                      <a:pt x="9328215" y="1816883"/>
                    </a:moveTo>
                    <a:lnTo>
                      <a:pt x="0" y="0"/>
                    </a:lnTo>
                    <a:lnTo>
                      <a:pt x="124960" y="150941"/>
                    </a:lnTo>
                    <a:cubicBezTo>
                      <a:pt x="913888" y="1064327"/>
                      <a:pt x="1973800" y="1863911"/>
                      <a:pt x="3396704" y="2465499"/>
                    </a:cubicBezTo>
                    <a:cubicBezTo>
                      <a:pt x="5466385" y="3340536"/>
                      <a:pt x="7675698" y="2983695"/>
                      <a:pt x="9271399" y="1859645"/>
                    </a:cubicBezTo>
                    <a:close/>
                  </a:path>
                </a:pathLst>
              </a:custGeom>
              <a:solidFill>
                <a:schemeClr val="accent5">
                  <a:lumMod val="20000"/>
                  <a:lumOff val="80000"/>
                </a:schemeClr>
              </a:solidFill>
              <a:ln w="9525" cap="flat">
                <a:noFill/>
                <a:prstDash val="solid"/>
                <a:miter/>
              </a:ln>
            </p:spPr>
            <p:txBody>
              <a:bodyPr rtlCol="0" anchor="ctr"/>
              <a:lstStyle/>
              <a:p>
                <a:endParaRPr lang="en-US"/>
              </a:p>
            </p:txBody>
          </p:sp>
          <p:sp>
            <p:nvSpPr>
              <p:cNvPr id="29" name="Freeform: Shape 9">
                <a:extLst>
                  <a:ext uri="{FF2B5EF4-FFF2-40B4-BE49-F238E27FC236}">
                    <a16:creationId xmlns:a16="http://schemas.microsoft.com/office/drawing/2014/main" id="{CE5F0B8E-52AE-4380-8BF8-F4162C0676F1}"/>
                  </a:ext>
                </a:extLst>
              </p:cNvPr>
              <p:cNvSpPr/>
              <p:nvPr/>
            </p:nvSpPr>
            <p:spPr>
              <a:xfrm>
                <a:off x="0" y="1"/>
                <a:ext cx="4657196" cy="2285703"/>
              </a:xfrm>
              <a:custGeom>
                <a:avLst/>
                <a:gdLst>
                  <a:gd name="connsiteX0" fmla="*/ 0 w 4657196"/>
                  <a:gd name="connsiteY0" fmla="*/ 0 h 2285703"/>
                  <a:gd name="connsiteX1" fmla="*/ 4657196 w 4657196"/>
                  <a:gd name="connsiteY1" fmla="*/ 0 h 2285703"/>
                  <a:gd name="connsiteX2" fmla="*/ 4656605 w 4657196"/>
                  <a:gd name="connsiteY2" fmla="*/ 52031 h 2285703"/>
                  <a:gd name="connsiteX3" fmla="*/ 1093046 w 4657196"/>
                  <a:gd name="connsiteY3" fmla="*/ 2071576 h 2285703"/>
                  <a:gd name="connsiteX4" fmla="*/ 209555 w 4657196"/>
                  <a:gd name="connsiteY4" fmla="*/ 1569535 h 2285703"/>
                  <a:gd name="connsiteX5" fmla="*/ 0 w 4657196"/>
                  <a:gd name="connsiteY5" fmla="*/ 1397585 h 2285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57196" h="2285703">
                    <a:moveTo>
                      <a:pt x="0" y="0"/>
                    </a:moveTo>
                    <a:lnTo>
                      <a:pt x="4657196" y="0"/>
                    </a:lnTo>
                    <a:lnTo>
                      <a:pt x="4656605" y="52031"/>
                    </a:lnTo>
                    <a:cubicBezTo>
                      <a:pt x="4576256" y="1688790"/>
                      <a:pt x="2734303" y="2765480"/>
                      <a:pt x="1093046" y="2071576"/>
                    </a:cubicBezTo>
                    <a:cubicBezTo>
                      <a:pt x="753476" y="1928009"/>
                      <a:pt x="461156" y="1758670"/>
                      <a:pt x="209555" y="1569535"/>
                    </a:cubicBezTo>
                    <a:lnTo>
                      <a:pt x="0" y="1397585"/>
                    </a:lnTo>
                    <a:close/>
                  </a:path>
                </a:pathLst>
              </a:custGeom>
              <a:solidFill>
                <a:schemeClr val="bg1">
                  <a:lumMod val="95000"/>
                </a:schemeClr>
              </a:solidFill>
              <a:ln w="9525" cap="flat">
                <a:noFill/>
                <a:prstDash val="solid"/>
                <a:miter/>
              </a:ln>
            </p:spPr>
            <p:txBody>
              <a:bodyPr rtlCol="0" anchor="ctr"/>
              <a:lstStyle/>
              <a:p>
                <a:endParaRPr lang="en-US"/>
              </a:p>
            </p:txBody>
          </p:sp>
        </p:grpSp>
      </p:grpSp>
      <p:sp>
        <p:nvSpPr>
          <p:cNvPr id="15" name="投影片編號版面配置區 14"/>
          <p:cNvSpPr>
            <a:spLocks noGrp="1"/>
          </p:cNvSpPr>
          <p:nvPr>
            <p:ph type="sldNum" sz="quarter" idx="12"/>
          </p:nvPr>
        </p:nvSpPr>
        <p:spPr/>
        <p:txBody>
          <a:bodyPr/>
          <a:lstStyle/>
          <a:p>
            <a:fld id="{87D7E3E0-16BD-4228-BA84-50B6A6D4FBA8}" type="slidenum">
              <a:rPr lang="en-US" smtClean="0"/>
              <a:t>13</a:t>
            </a:fld>
            <a:endParaRPr lang="en-US" dirty="0"/>
          </a:p>
        </p:txBody>
      </p:sp>
      <p:sp>
        <p:nvSpPr>
          <p:cNvPr id="13" name="Rectangle: Rounded Corners 32">
            <a:extLst>
              <a:ext uri="{FF2B5EF4-FFF2-40B4-BE49-F238E27FC236}">
                <a16:creationId xmlns:a16="http://schemas.microsoft.com/office/drawing/2014/main" id="{B6477AE2-8317-421F-9149-3BA0B1ED8B95}"/>
              </a:ext>
            </a:extLst>
          </p:cNvPr>
          <p:cNvSpPr>
            <a:spLocks/>
          </p:cNvSpPr>
          <p:nvPr/>
        </p:nvSpPr>
        <p:spPr>
          <a:xfrm flipH="1">
            <a:off x="1568672" y="2948069"/>
            <a:ext cx="8952484" cy="960981"/>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學習策略介紹</a:t>
            </a:r>
            <a:endParaRPr lang="zh-TW" altLang="en-US" sz="3200" b="1"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40373940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投影片編號版面配置區 14"/>
          <p:cNvSpPr>
            <a:spLocks noGrp="1"/>
          </p:cNvSpPr>
          <p:nvPr>
            <p:ph type="sldNum" sz="quarter" idx="12"/>
          </p:nvPr>
        </p:nvSpPr>
        <p:spPr/>
        <p:txBody>
          <a:bodyPr/>
          <a:lstStyle/>
          <a:p>
            <a:fld id="{87D7E3E0-16BD-4228-BA84-50B6A6D4FBA8}" type="slidenum">
              <a:rPr lang="en-US" smtClean="0"/>
              <a:t>14</a:t>
            </a:fld>
            <a:endParaRPr lang="en-US" dirty="0"/>
          </a:p>
        </p:txBody>
      </p:sp>
      <p:sp>
        <p:nvSpPr>
          <p:cNvPr id="10" name="Justify Text Body">
            <a:extLst>
              <a:ext uri="{FF2B5EF4-FFF2-40B4-BE49-F238E27FC236}">
                <a16:creationId xmlns:a16="http://schemas.microsoft.com/office/drawing/2014/main" id="{C62EA310-FF25-486B-9B37-895C2D672644}"/>
              </a:ext>
            </a:extLst>
          </p:cNvPr>
          <p:cNvSpPr txBox="1"/>
          <p:nvPr/>
        </p:nvSpPr>
        <p:spPr>
          <a:xfrm>
            <a:off x="922183" y="1620000"/>
            <a:ext cx="8667587" cy="1477328"/>
          </a:xfrm>
          <a:prstGeom prst="rect">
            <a:avLst/>
          </a:prstGeom>
          <a:noFill/>
        </p:spPr>
        <p:txBody>
          <a:bodyPr wrap="square" lIns="0" tIns="0" rIns="0" bIns="0" rtlCol="0">
            <a:spAutoFit/>
          </a:bodyPr>
          <a:lstStyle/>
          <a:p>
            <a:r>
              <a:rPr lang="zh-TW" altLang="en-US" sz="2400" b="1" dirty="0">
                <a:latin typeface="+mn-ea"/>
              </a:rPr>
              <a:t>介紹：</a:t>
            </a:r>
            <a:endParaRPr lang="en-US" altLang="zh-TW" sz="2400" b="1" dirty="0">
              <a:latin typeface="+mn-ea"/>
            </a:endParaRPr>
          </a:p>
          <a:p>
            <a:r>
              <a:rPr lang="zh-TW" altLang="en-US" sz="2400" dirty="0">
                <a:latin typeface="+mn-ea"/>
              </a:rPr>
              <a:t>學生應學會自我提問，以引導自己思考「評述性話語」</a:t>
            </a:r>
            <a:r>
              <a:rPr lang="zh-TW" altLang="en-US" sz="2400">
                <a:latin typeface="+mn-ea"/>
              </a:rPr>
              <a:t>的內容。</a:t>
            </a:r>
            <a:endParaRPr lang="zh-TW" altLang="en-US" sz="2400" dirty="0">
              <a:latin typeface="+mn-ea"/>
            </a:endParaRPr>
          </a:p>
          <a:p>
            <a:r>
              <a:rPr lang="zh-TW" altLang="en-US" sz="2400" dirty="0">
                <a:latin typeface="+mn-ea"/>
              </a:rPr>
              <a:t>自我提問能引導學生從三方面</a:t>
            </a:r>
            <a:r>
              <a:rPr lang="zh-TW" altLang="en-US" sz="2400" dirty="0" smtClean="0">
                <a:latin typeface="+mn-ea"/>
              </a:rPr>
              <a:t>思考因果解釋的</a:t>
            </a:r>
            <a:r>
              <a:rPr lang="zh-TW" altLang="en-US" sz="2400" dirty="0">
                <a:latin typeface="+mn-ea"/>
              </a:rPr>
              <a:t>內容，分別為內容主題、相關的已有知識及如何歸納內容</a:t>
            </a:r>
            <a:r>
              <a:rPr lang="zh-TW" altLang="en-US" sz="2400" dirty="0"/>
              <a:t>，例子如下：</a:t>
            </a:r>
            <a:endParaRPr lang="en-US" altLang="zh-TW" sz="2400" dirty="0">
              <a:latin typeface="+mn-ea"/>
            </a:endParaRPr>
          </a:p>
        </p:txBody>
      </p:sp>
      <p:sp>
        <p:nvSpPr>
          <p:cNvPr id="11" name="Rectangle: Rounded Corners 32">
            <a:extLst>
              <a:ext uri="{FF2B5EF4-FFF2-40B4-BE49-F238E27FC236}">
                <a16:creationId xmlns:a16="http://schemas.microsoft.com/office/drawing/2014/main" id="{B6477AE2-8317-421F-9149-3BA0B1ED8B95}"/>
              </a:ext>
            </a:extLst>
          </p:cNvPr>
          <p:cNvSpPr>
            <a:spLocks/>
          </p:cNvSpPr>
          <p:nvPr/>
        </p:nvSpPr>
        <p:spPr>
          <a:xfrm flipH="1">
            <a:off x="515778" y="683679"/>
            <a:ext cx="6012344" cy="7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3600" b="1" dirty="0" smtClean="0">
                <a:solidFill>
                  <a:schemeClr val="tx1"/>
                </a:solidFill>
                <a:latin typeface="Microsoft JhengHei" panose="020B0604030504040204" pitchFamily="34" charset="-120"/>
                <a:ea typeface="Microsoft JhengHei" panose="020B0604030504040204" pitchFamily="34" charset="-120"/>
              </a:rPr>
              <a:t>1. </a:t>
            </a:r>
            <a:r>
              <a:rPr lang="zh-TW" altLang="en-US" sz="3600" b="1" dirty="0" smtClean="0">
                <a:solidFill>
                  <a:schemeClr val="tx1"/>
                </a:solidFill>
                <a:latin typeface="Microsoft JhengHei" panose="020B0604030504040204" pitchFamily="34" charset="-120"/>
                <a:ea typeface="Microsoft JhengHei" panose="020B0604030504040204" pitchFamily="34" charset="-120"/>
              </a:rPr>
              <a:t>自我提問</a:t>
            </a:r>
            <a:endParaRPr lang="en-ID" altLang="zh-TW" sz="3600" dirty="0">
              <a:solidFill>
                <a:schemeClr val="tx1"/>
              </a:solidFill>
              <a:latin typeface="Microsoft JhengHei" panose="020B0604030504040204" pitchFamily="34" charset="-120"/>
              <a:ea typeface="Microsoft JhengHei" panose="020B0604030504040204" pitchFamily="34" charset="-120"/>
            </a:endParaRPr>
          </a:p>
        </p:txBody>
      </p:sp>
      <p:graphicFrame>
        <p:nvGraphicFramePr>
          <p:cNvPr id="6" name="表格 5"/>
          <p:cNvGraphicFramePr>
            <a:graphicFrameLocks noGrp="1"/>
          </p:cNvGraphicFramePr>
          <p:nvPr>
            <p:extLst/>
          </p:nvPr>
        </p:nvGraphicFramePr>
        <p:xfrm>
          <a:off x="922183" y="3126300"/>
          <a:ext cx="9872486" cy="3322320"/>
        </p:xfrm>
        <a:graphic>
          <a:graphicData uri="http://schemas.openxmlformats.org/drawingml/2006/table">
            <a:tbl>
              <a:tblPr bandRow="1">
                <a:tableStyleId>{5C22544A-7EE6-4342-B048-85BDC9FD1C3A}</a:tableStyleId>
              </a:tblPr>
              <a:tblGrid>
                <a:gridCol w="2133183">
                  <a:extLst>
                    <a:ext uri="{9D8B030D-6E8A-4147-A177-3AD203B41FA5}">
                      <a16:colId xmlns:a16="http://schemas.microsoft.com/office/drawing/2014/main" val="3954139865"/>
                    </a:ext>
                  </a:extLst>
                </a:gridCol>
                <a:gridCol w="7739303">
                  <a:extLst>
                    <a:ext uri="{9D8B030D-6E8A-4147-A177-3AD203B41FA5}">
                      <a16:colId xmlns:a16="http://schemas.microsoft.com/office/drawing/2014/main" val="3855736731"/>
                    </a:ext>
                  </a:extLst>
                </a:gridCol>
              </a:tblGrid>
              <a:tr h="370840">
                <a:tc>
                  <a:txBody>
                    <a:bodyPr/>
                    <a:lstStyle/>
                    <a:p>
                      <a:pPr marL="457200" indent="-457200">
                        <a:buFont typeface="+mj-ea"/>
                        <a:buAutoNum type="ea1ChtPeriod"/>
                      </a:pPr>
                      <a:r>
                        <a:rPr lang="zh-TW" altLang="en-US" sz="2000" dirty="0" smtClean="0"/>
                        <a:t>主題</a:t>
                      </a:r>
                      <a:endParaRPr lang="zh-TW" altLang="en-US" sz="20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i="1" dirty="0" smtClean="0">
                          <a:latin typeface="+mn-ea"/>
                        </a:rPr>
                        <a:t>要解釋甚麼？</a:t>
                      </a:r>
                      <a:endParaRPr lang="en-US" altLang="zh-TW" sz="2000" i="1" dirty="0" smtClean="0">
                        <a:latin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i="1" dirty="0" smtClean="0">
                          <a:latin typeface="+mn-ea"/>
                        </a:rPr>
                        <a:t>為甚麼</a:t>
                      </a:r>
                      <a:r>
                        <a:rPr lang="en-US" altLang="zh-TW" sz="2000" i="1" dirty="0" smtClean="0">
                          <a:latin typeface="+mn-ea"/>
                        </a:rPr>
                        <a:t>……</a:t>
                      </a:r>
                      <a:r>
                        <a:rPr lang="zh-TW" altLang="en-US" sz="2000" i="1" dirty="0" smtClean="0">
                          <a:latin typeface="+mn-ea"/>
                        </a:rPr>
                        <a:t>會發生？是甚麼引致</a:t>
                      </a:r>
                      <a:r>
                        <a:rPr lang="en-US" altLang="zh-TW" sz="2000" i="1" dirty="0" smtClean="0">
                          <a:latin typeface="+mn-ea"/>
                        </a:rPr>
                        <a:t>……</a:t>
                      </a:r>
                      <a:r>
                        <a:rPr lang="zh-TW" altLang="en-US" sz="2000" i="1" dirty="0" smtClean="0">
                          <a:latin typeface="+mn-ea"/>
                        </a:rPr>
                        <a:t>？要說出甚麼的成因？</a:t>
                      </a:r>
                      <a:endParaRPr lang="en-US" altLang="zh-TW" sz="2000" i="1" dirty="0" smtClean="0">
                        <a:latin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i="1" dirty="0" smtClean="0">
                          <a:latin typeface="+mn-ea"/>
                        </a:rPr>
                        <a:t>會引致甚麼結果？</a:t>
                      </a:r>
                    </a:p>
                  </a:txBody>
                  <a:tcPr/>
                </a:tc>
                <a:extLst>
                  <a:ext uri="{0D108BD9-81ED-4DB2-BD59-A6C34878D82A}">
                    <a16:rowId xmlns:a16="http://schemas.microsoft.com/office/drawing/2014/main" val="3738109526"/>
                  </a:ext>
                </a:extLst>
              </a:tr>
              <a:tr h="370840">
                <a:tc>
                  <a:txBody>
                    <a:bodyPr/>
                    <a:lstStyle/>
                    <a:p>
                      <a:pPr marL="457200" indent="-457200">
                        <a:buFont typeface="+mj-ea"/>
                        <a:buAutoNum type="ea1ChtPeriod"/>
                      </a:pPr>
                      <a:r>
                        <a:rPr lang="zh-TW" altLang="en-US" sz="2000" dirty="0" smtClean="0"/>
                        <a:t>已有知識</a:t>
                      </a:r>
                      <a:endParaRPr lang="zh-TW" altLang="en-US" sz="2000" dirty="0"/>
                    </a:p>
                  </a:txBody>
                  <a:tcPr/>
                </a:tc>
                <a:tc>
                  <a:txBody>
                    <a:bodyPr/>
                    <a:lstStyle/>
                    <a:p>
                      <a:r>
                        <a:rPr lang="zh-TW" altLang="en-US" sz="2000" i="1" dirty="0" smtClean="0"/>
                        <a:t>我對這個主題有甚麼了解？</a:t>
                      </a:r>
                      <a:endParaRPr lang="en-US" altLang="zh-TW" sz="2000" i="1" dirty="0" smtClean="0"/>
                    </a:p>
                    <a:p>
                      <a:r>
                        <a:rPr lang="zh-TW" altLang="en-US" sz="2000" i="1" dirty="0" smtClean="0"/>
                        <a:t>我對這個主題有甚麼感覺？</a:t>
                      </a:r>
                      <a:endParaRPr lang="en-US" altLang="zh-TW" sz="2000" i="1" dirty="0" smtClean="0"/>
                    </a:p>
                    <a:p>
                      <a:r>
                        <a:rPr lang="zh-TW" altLang="en-US" sz="2000" i="1" dirty="0" smtClean="0"/>
                        <a:t>有甚麼關於這個話題的事情，曾發生在我身上？</a:t>
                      </a:r>
                      <a:endParaRPr lang="en-US" altLang="zh-TW" sz="2000" i="1" dirty="0" smtClean="0"/>
                    </a:p>
                    <a:p>
                      <a:r>
                        <a:rPr lang="zh-TW" altLang="en-US" sz="2000" i="1" dirty="0" smtClean="0"/>
                        <a:t>我的同學／老師對這個主題有甚麼了解？</a:t>
                      </a:r>
                      <a:endParaRPr lang="en-US" altLang="zh-TW" sz="2000" i="1" dirty="0" smtClean="0"/>
                    </a:p>
                    <a:p>
                      <a:r>
                        <a:rPr lang="zh-TW" altLang="en-US" sz="2000" i="1" dirty="0" smtClean="0"/>
                        <a:t>關於這個話題我想讓我的同學／老師知道甚麼？</a:t>
                      </a:r>
                      <a:endParaRPr lang="zh-TW" altLang="en-US" sz="2000" i="1" dirty="0"/>
                    </a:p>
                  </a:txBody>
                  <a:tcPr/>
                </a:tc>
                <a:extLst>
                  <a:ext uri="{0D108BD9-81ED-4DB2-BD59-A6C34878D82A}">
                    <a16:rowId xmlns:a16="http://schemas.microsoft.com/office/drawing/2014/main" val="2093243030"/>
                  </a:ext>
                </a:extLst>
              </a:tr>
              <a:tr h="370840">
                <a:tc>
                  <a:txBody>
                    <a:bodyPr/>
                    <a:lstStyle/>
                    <a:p>
                      <a:pPr marL="457200" indent="-457200">
                        <a:buFont typeface="+mj-ea"/>
                        <a:buAutoNum type="ea1ChtPeriod" startAt="3"/>
                      </a:pPr>
                      <a:r>
                        <a:rPr lang="zh-TW" altLang="en-US" sz="2000" dirty="0" smtClean="0"/>
                        <a:t>歸納</a:t>
                      </a:r>
                      <a:endParaRPr lang="zh-TW" altLang="en-US" sz="20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i="1" dirty="0" smtClean="0">
                          <a:latin typeface="+mn-ea"/>
                        </a:rPr>
                        <a:t>我應如何歸納我的內容？</a:t>
                      </a:r>
                      <a:r>
                        <a:rPr lang="en-US" altLang="zh-TW" sz="2000" i="1" dirty="0" smtClean="0">
                          <a:latin typeface="+mn-ea"/>
                        </a:rPr>
                        <a:t/>
                      </a:r>
                      <a:br>
                        <a:rPr lang="en-US" altLang="zh-TW" sz="2000" i="1" dirty="0" smtClean="0">
                          <a:latin typeface="+mn-ea"/>
                        </a:rPr>
                      </a:br>
                      <a:r>
                        <a:rPr lang="zh-TW" altLang="en-US" sz="2000" i="1" dirty="0" smtClean="0">
                          <a:latin typeface="+mn-ea"/>
                        </a:rPr>
                        <a:t>哪些內容是關於同一方面？</a:t>
                      </a:r>
                      <a:endParaRPr lang="en-US" altLang="zh-TW" sz="2000" i="1" dirty="0" smtClean="0">
                        <a:latin typeface="+mn-ea"/>
                      </a:endParaRPr>
                    </a:p>
                  </a:txBody>
                  <a:tcPr/>
                </a:tc>
                <a:extLst>
                  <a:ext uri="{0D108BD9-81ED-4DB2-BD59-A6C34878D82A}">
                    <a16:rowId xmlns:a16="http://schemas.microsoft.com/office/drawing/2014/main" val="794642382"/>
                  </a:ext>
                </a:extLst>
              </a:tr>
            </a:tbl>
          </a:graphicData>
        </a:graphic>
      </p:graphicFrame>
    </p:spTree>
    <p:extLst>
      <p:ext uri="{BB962C8B-B14F-4D97-AF65-F5344CB8AC3E}">
        <p14:creationId xmlns:p14="http://schemas.microsoft.com/office/powerpoint/2010/main" val="33157586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投影片編號版面配置區 14"/>
          <p:cNvSpPr>
            <a:spLocks noGrp="1"/>
          </p:cNvSpPr>
          <p:nvPr>
            <p:ph type="sldNum" sz="quarter" idx="12"/>
          </p:nvPr>
        </p:nvSpPr>
        <p:spPr/>
        <p:txBody>
          <a:bodyPr/>
          <a:lstStyle/>
          <a:p>
            <a:fld id="{87D7E3E0-16BD-4228-BA84-50B6A6D4FBA8}" type="slidenum">
              <a:rPr lang="en-US" smtClean="0"/>
              <a:t>15</a:t>
            </a:fld>
            <a:endParaRPr lang="en-US" dirty="0"/>
          </a:p>
        </p:txBody>
      </p:sp>
      <p:sp>
        <p:nvSpPr>
          <p:cNvPr id="10" name="Justify Text Body">
            <a:extLst>
              <a:ext uri="{FF2B5EF4-FFF2-40B4-BE49-F238E27FC236}">
                <a16:creationId xmlns:a16="http://schemas.microsoft.com/office/drawing/2014/main" id="{C62EA310-FF25-486B-9B37-895C2D672644}"/>
              </a:ext>
            </a:extLst>
          </p:cNvPr>
          <p:cNvSpPr txBox="1"/>
          <p:nvPr/>
        </p:nvSpPr>
        <p:spPr>
          <a:xfrm>
            <a:off x="922184" y="1620000"/>
            <a:ext cx="8898710" cy="3693319"/>
          </a:xfrm>
          <a:prstGeom prst="rect">
            <a:avLst/>
          </a:prstGeom>
          <a:noFill/>
        </p:spPr>
        <p:txBody>
          <a:bodyPr wrap="square" lIns="0" tIns="0" rIns="0" bIns="0" rtlCol="0">
            <a:spAutoFit/>
          </a:bodyPr>
          <a:lstStyle/>
          <a:p>
            <a:r>
              <a:rPr lang="zh-TW" altLang="en-US" sz="2400" b="1" dirty="0" smtClean="0">
                <a:latin typeface="+mn-ea"/>
              </a:rPr>
              <a:t>介紹：</a:t>
            </a:r>
            <a:endParaRPr lang="en-US" altLang="zh-TW" sz="2400" b="1" dirty="0" smtClean="0">
              <a:latin typeface="+mn-ea"/>
            </a:endParaRPr>
          </a:p>
          <a:p>
            <a:endParaRPr lang="en-US" altLang="zh-TW" sz="2400" b="1" dirty="0" smtClean="0">
              <a:latin typeface="+mn-ea"/>
            </a:endParaRPr>
          </a:p>
          <a:p>
            <a:r>
              <a:rPr lang="zh-TW" altLang="en-US" sz="2400" dirty="0"/>
              <a:t>組織圖是一種視覺提示，能提高學生對不同「評述性話語」類型結構的認識，有助學生整理抽象概念之間的關係，在處理課程學習內容中涉及的主要概念時，能用來聯繫不同概念。</a:t>
            </a:r>
            <a:endParaRPr lang="en-US" altLang="zh-TW" sz="2400" dirty="0"/>
          </a:p>
          <a:p>
            <a:endParaRPr lang="en-US" altLang="zh-TW" sz="2400" dirty="0"/>
          </a:p>
          <a:p>
            <a:r>
              <a:rPr lang="zh-TW" altLang="en-US" sz="2400" dirty="0">
                <a:latin typeface="+mn-ea"/>
              </a:rPr>
              <a:t>組織圖能讓學生具體地以視覺形式思考及組織想法，有助學生準備說話</a:t>
            </a:r>
            <a:r>
              <a:rPr lang="zh-HK" altLang="en-US" sz="2400" dirty="0">
                <a:latin typeface="+mn-ea"/>
              </a:rPr>
              <a:t>及</a:t>
            </a:r>
            <a:r>
              <a:rPr lang="zh-TW" altLang="en-US" sz="2400" dirty="0">
                <a:latin typeface="+mn-ea"/>
              </a:rPr>
              <a:t>寫作的內容。</a:t>
            </a:r>
            <a:endParaRPr lang="en-US" altLang="zh-TW" sz="2400" dirty="0">
              <a:latin typeface="+mn-ea"/>
            </a:endParaRPr>
          </a:p>
          <a:p>
            <a:endParaRPr lang="en-US" altLang="zh-TW" sz="2400" dirty="0">
              <a:latin typeface="+mn-ea"/>
            </a:endParaRPr>
          </a:p>
          <a:p>
            <a:r>
              <a:rPr lang="zh-TW" altLang="en-US" sz="2400">
                <a:latin typeface="+mn-ea"/>
              </a:rPr>
              <a:t>各</a:t>
            </a:r>
            <a:r>
              <a:rPr lang="zh-TW" altLang="en-US" sz="2400"/>
              <a:t>「評述性話語」類型有不同的結構，因此其</a:t>
            </a:r>
            <a:r>
              <a:rPr lang="zh-TW" altLang="en-US" sz="2400">
                <a:latin typeface="+mn-ea"/>
              </a:rPr>
              <a:t>組織圖各有不同。</a:t>
            </a:r>
            <a:endParaRPr lang="en-US" altLang="zh-TW" sz="2400" dirty="0">
              <a:latin typeface="+mn-ea"/>
            </a:endParaRPr>
          </a:p>
        </p:txBody>
      </p:sp>
      <p:sp>
        <p:nvSpPr>
          <p:cNvPr id="5" name="Rectangle: Rounded Corners 32">
            <a:extLst>
              <a:ext uri="{FF2B5EF4-FFF2-40B4-BE49-F238E27FC236}">
                <a16:creationId xmlns:a16="http://schemas.microsoft.com/office/drawing/2014/main" id="{B6477AE2-8317-421F-9149-3BA0B1ED8B95}"/>
              </a:ext>
            </a:extLst>
          </p:cNvPr>
          <p:cNvSpPr>
            <a:spLocks/>
          </p:cNvSpPr>
          <p:nvPr/>
        </p:nvSpPr>
        <p:spPr>
          <a:xfrm flipH="1">
            <a:off x="515778" y="683679"/>
            <a:ext cx="6012344" cy="7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3600" b="1" dirty="0" smtClean="0">
                <a:solidFill>
                  <a:schemeClr val="tx1"/>
                </a:solidFill>
                <a:latin typeface="Microsoft JhengHei" panose="020B0604030504040204" pitchFamily="34" charset="-120"/>
                <a:ea typeface="Microsoft JhengHei" panose="020B0604030504040204" pitchFamily="34" charset="-120"/>
              </a:rPr>
              <a:t>2. </a:t>
            </a:r>
            <a:r>
              <a:rPr lang="zh-TW" altLang="en-US" sz="3600" b="1" dirty="0" smtClean="0">
                <a:solidFill>
                  <a:schemeClr val="tx1"/>
                </a:solidFill>
                <a:latin typeface="Microsoft JhengHei" panose="020B0604030504040204" pitchFamily="34" charset="-120"/>
                <a:ea typeface="Microsoft JhengHei" panose="020B0604030504040204" pitchFamily="34" charset="-120"/>
              </a:rPr>
              <a:t>建構因果解釋組織圖</a:t>
            </a:r>
            <a:endParaRPr lang="en-ID" altLang="zh-TW" sz="36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373221694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fld id="{67A90FA2-EAE0-4617-8F46-E0FC1FC2E3B5}" type="slidenum">
              <a:rPr lang="en-US" smtClean="0"/>
              <a:t>16</a:t>
            </a:fld>
            <a:endParaRPr lang="en-US"/>
          </a:p>
        </p:txBody>
      </p:sp>
      <p:sp>
        <p:nvSpPr>
          <p:cNvPr id="20" name="Rectangle: Rounded Corners 32">
            <a:extLst>
              <a:ext uri="{FF2B5EF4-FFF2-40B4-BE49-F238E27FC236}">
                <a16:creationId xmlns:a16="http://schemas.microsoft.com/office/drawing/2014/main" id="{B6477AE2-8317-421F-9149-3BA0B1ED8B95}"/>
              </a:ext>
            </a:extLst>
          </p:cNvPr>
          <p:cNvSpPr>
            <a:spLocks/>
          </p:cNvSpPr>
          <p:nvPr/>
        </p:nvSpPr>
        <p:spPr>
          <a:xfrm flipH="1">
            <a:off x="5008956" y="157818"/>
            <a:ext cx="7020000" cy="792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j-ea"/>
                <a:ea typeface="+mj-ea"/>
              </a:rPr>
              <a:t>標題或題目的標誌字詞例子：</a:t>
            </a:r>
            <a:r>
              <a:rPr lang="zh-TW" altLang="en-US" sz="2800" b="1" dirty="0">
                <a:solidFill>
                  <a:schemeClr val="tx1"/>
                </a:solidFill>
                <a:latin typeface="+mj-ea"/>
                <a:ea typeface="+mj-ea"/>
              </a:rPr>
              <a:t>起因、</a:t>
            </a:r>
            <a:r>
              <a:rPr lang="zh-TW" altLang="en-US" sz="2800" b="1" dirty="0" smtClean="0">
                <a:solidFill>
                  <a:schemeClr val="tx1"/>
                </a:solidFill>
                <a:latin typeface="+mj-ea"/>
                <a:ea typeface="+mj-ea"/>
              </a:rPr>
              <a:t>原因、因素</a:t>
            </a:r>
            <a:r>
              <a:rPr lang="zh-TW" altLang="en-US" sz="2800" b="1" dirty="0">
                <a:solidFill>
                  <a:schemeClr val="tx1"/>
                </a:solidFill>
                <a:latin typeface="+mj-ea"/>
                <a:ea typeface="+mj-ea"/>
              </a:rPr>
              <a:t>、</a:t>
            </a:r>
            <a:r>
              <a:rPr lang="zh-TW" altLang="en-US" sz="2800" b="1" dirty="0" smtClean="0">
                <a:solidFill>
                  <a:schemeClr val="tx1"/>
                </a:solidFill>
                <a:latin typeface="+mj-ea"/>
                <a:ea typeface="+mj-ea"/>
              </a:rPr>
              <a:t>成因、理由</a:t>
            </a:r>
            <a:r>
              <a:rPr lang="zh-TW" altLang="en-US" sz="2800" b="1" dirty="0">
                <a:solidFill>
                  <a:schemeClr val="tx1"/>
                </a:solidFill>
                <a:latin typeface="+mj-ea"/>
                <a:ea typeface="+mj-ea"/>
              </a:rPr>
              <a:t>、</a:t>
            </a:r>
            <a:r>
              <a:rPr lang="zh-TW" altLang="en-US" sz="2800" b="1" dirty="0" smtClean="0">
                <a:solidFill>
                  <a:schemeClr val="tx1"/>
                </a:solidFill>
                <a:latin typeface="+mj-ea"/>
                <a:ea typeface="+mj-ea"/>
              </a:rPr>
              <a:t>緣故、緣由</a:t>
            </a:r>
            <a:r>
              <a:rPr lang="zh-TW" altLang="en-US" sz="2800" b="1" dirty="0">
                <a:solidFill>
                  <a:schemeClr val="tx1"/>
                </a:solidFill>
                <a:latin typeface="+mj-ea"/>
                <a:ea typeface="+mj-ea"/>
              </a:rPr>
              <a:t>、因由</a:t>
            </a:r>
            <a:endParaRPr lang="en-ID" sz="2800" dirty="0">
              <a:solidFill>
                <a:schemeClr val="tx1"/>
              </a:solidFill>
              <a:latin typeface="+mj-ea"/>
              <a:ea typeface="+mj-ea"/>
            </a:endParaRPr>
          </a:p>
        </p:txBody>
      </p:sp>
      <p:sp>
        <p:nvSpPr>
          <p:cNvPr id="23" name="手繪多邊形 22"/>
          <p:cNvSpPr/>
          <p:nvPr/>
        </p:nvSpPr>
        <p:spPr>
          <a:xfrm>
            <a:off x="9361292" y="397265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最終結果</a:t>
            </a:r>
            <a:endParaRPr lang="zh-TW" altLang="en-US" sz="2600" b="1" kern="1200" dirty="0"/>
          </a:p>
        </p:txBody>
      </p:sp>
      <p:sp>
        <p:nvSpPr>
          <p:cNvPr id="24" name="手繪多邊形 23"/>
          <p:cNvSpPr/>
          <p:nvPr/>
        </p:nvSpPr>
        <p:spPr>
          <a:xfrm rot="3907178">
            <a:off x="8400615" y="3700068"/>
            <a:ext cx="1352376" cy="29531"/>
          </a:xfrm>
          <a:custGeom>
            <a:avLst/>
            <a:gdLst>
              <a:gd name="connsiteX0" fmla="*/ 0 w 1352376"/>
              <a:gd name="connsiteY0" fmla="*/ 14765 h 29531"/>
              <a:gd name="connsiteX1" fmla="*/ 1352376 w 1352376"/>
              <a:gd name="connsiteY1" fmla="*/ 14765 h 29531"/>
            </a:gdLst>
            <a:ahLst/>
            <a:cxnLst>
              <a:cxn ang="0">
                <a:pos x="connsiteX0" y="connsiteY0"/>
              </a:cxn>
              <a:cxn ang="0">
                <a:pos x="connsiteX1" y="connsiteY1"/>
              </a:cxn>
            </a:cxnLst>
            <a:rect l="l" t="t" r="r" b="b"/>
            <a:pathLst>
              <a:path w="1352376" h="29531">
                <a:moveTo>
                  <a:pt x="1352376"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655079" tIns="-19045" rIns="655078" bIns="-19043"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25" name="手繪多邊形 24"/>
          <p:cNvSpPr/>
          <p:nvPr/>
        </p:nvSpPr>
        <p:spPr>
          <a:xfrm>
            <a:off x="7369868" y="274579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26" name="手繪多邊形 25"/>
          <p:cNvSpPr/>
          <p:nvPr/>
        </p:nvSpPr>
        <p:spPr>
          <a:xfrm>
            <a:off x="6800889" y="3086638"/>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27" name="手繪多邊形 26"/>
          <p:cNvSpPr/>
          <p:nvPr/>
        </p:nvSpPr>
        <p:spPr>
          <a:xfrm>
            <a:off x="5378443" y="274579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28" name="手繪多邊形 27"/>
          <p:cNvSpPr/>
          <p:nvPr/>
        </p:nvSpPr>
        <p:spPr>
          <a:xfrm>
            <a:off x="4809464" y="3086638"/>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29" name="手繪多邊形 28"/>
          <p:cNvSpPr/>
          <p:nvPr/>
        </p:nvSpPr>
        <p:spPr>
          <a:xfrm>
            <a:off x="3387018" y="274579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原因</a:t>
            </a:r>
            <a:endParaRPr lang="zh-TW" altLang="en-US" sz="2600" b="1" kern="1200" dirty="0"/>
          </a:p>
        </p:txBody>
      </p:sp>
      <p:sp>
        <p:nvSpPr>
          <p:cNvPr id="30" name="手繪多邊形 29"/>
          <p:cNvSpPr/>
          <p:nvPr/>
        </p:nvSpPr>
        <p:spPr>
          <a:xfrm rot="19302164">
            <a:off x="2740033" y="3311291"/>
            <a:ext cx="724993" cy="29532"/>
          </a:xfrm>
          <a:custGeom>
            <a:avLst/>
            <a:gdLst>
              <a:gd name="connsiteX0" fmla="*/ 0 w 724992"/>
              <a:gd name="connsiteY0" fmla="*/ 14765 h 29531"/>
              <a:gd name="connsiteX1" fmla="*/ 724992 w 724992"/>
              <a:gd name="connsiteY1" fmla="*/ 14765 h 29531"/>
            </a:gdLst>
            <a:ahLst/>
            <a:cxnLst>
              <a:cxn ang="0">
                <a:pos x="connsiteX0" y="connsiteY0"/>
              </a:cxn>
              <a:cxn ang="0">
                <a:pos x="connsiteX1" y="connsiteY1"/>
              </a:cxn>
            </a:cxnLst>
            <a:rect l="l" t="t" r="r" b="b"/>
            <a:pathLst>
              <a:path w="724992" h="29531">
                <a:moveTo>
                  <a:pt x="724992"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57070" tIns="-3359" rIns="357073" bIns="-3359"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31" name="手繪多邊形 30"/>
          <p:cNvSpPr/>
          <p:nvPr/>
        </p:nvSpPr>
        <p:spPr>
          <a:xfrm>
            <a:off x="1395594" y="3195100"/>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endParaRPr lang="zh-TW" altLang="en-US" sz="2600" b="1" kern="1200" dirty="0"/>
          </a:p>
        </p:txBody>
      </p:sp>
      <p:sp>
        <p:nvSpPr>
          <p:cNvPr id="32" name="手繪多邊形 31"/>
          <p:cNvSpPr/>
          <p:nvPr/>
        </p:nvSpPr>
        <p:spPr>
          <a:xfrm rot="2142401">
            <a:off x="8726453" y="4109021"/>
            <a:ext cx="700699" cy="29531"/>
          </a:xfrm>
          <a:custGeom>
            <a:avLst/>
            <a:gdLst>
              <a:gd name="connsiteX0" fmla="*/ 0 w 700699"/>
              <a:gd name="connsiteY0" fmla="*/ 14765 h 29531"/>
              <a:gd name="connsiteX1" fmla="*/ 700699 w 700699"/>
              <a:gd name="connsiteY1" fmla="*/ 14765 h 29531"/>
            </a:gdLst>
            <a:ahLst/>
            <a:cxnLst>
              <a:cxn ang="0">
                <a:pos x="connsiteX0" y="connsiteY0"/>
              </a:cxn>
              <a:cxn ang="0">
                <a:pos x="connsiteX1" y="connsiteY1"/>
              </a:cxn>
            </a:cxnLst>
            <a:rect l="l" t="t" r="r" b="b"/>
            <a:pathLst>
              <a:path w="700699" h="29531">
                <a:moveTo>
                  <a:pt x="700699"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5532" tIns="-2753" rIns="345533" bIns="-2751"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33" name="手繪多邊形 32"/>
          <p:cNvSpPr/>
          <p:nvPr/>
        </p:nvSpPr>
        <p:spPr>
          <a:xfrm>
            <a:off x="7369868" y="3563699"/>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35" name="手繪多邊形 34"/>
          <p:cNvSpPr/>
          <p:nvPr/>
        </p:nvSpPr>
        <p:spPr>
          <a:xfrm>
            <a:off x="3383050" y="3550484"/>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原因</a:t>
            </a:r>
            <a:endParaRPr lang="zh-TW" altLang="en-US" sz="2600" b="1" kern="1200" dirty="0"/>
          </a:p>
        </p:txBody>
      </p:sp>
      <p:sp>
        <p:nvSpPr>
          <p:cNvPr id="36" name="手繪多邊形 35"/>
          <p:cNvSpPr/>
          <p:nvPr/>
        </p:nvSpPr>
        <p:spPr>
          <a:xfrm rot="1923809">
            <a:off x="2762182" y="3712926"/>
            <a:ext cx="672131" cy="29532"/>
          </a:xfrm>
          <a:custGeom>
            <a:avLst/>
            <a:gdLst>
              <a:gd name="connsiteX0" fmla="*/ 0 w 672130"/>
              <a:gd name="connsiteY0" fmla="*/ 14765 h 29531"/>
              <a:gd name="connsiteX1" fmla="*/ 672130 w 672130"/>
              <a:gd name="connsiteY1" fmla="*/ 14765 h 29531"/>
            </a:gdLst>
            <a:ahLst/>
            <a:cxnLst>
              <a:cxn ang="0">
                <a:pos x="connsiteX0" y="connsiteY0"/>
              </a:cxn>
              <a:cxn ang="0">
                <a:pos x="connsiteX1" y="connsiteY1"/>
              </a:cxn>
            </a:cxnLst>
            <a:rect l="l" t="t" r="r" b="b"/>
            <a:pathLst>
              <a:path w="672130" h="29531">
                <a:moveTo>
                  <a:pt x="672130"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31962" tIns="-2038" rIns="331963" bIns="-2037"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37" name="手繪多邊形 36"/>
          <p:cNvSpPr/>
          <p:nvPr/>
        </p:nvSpPr>
        <p:spPr>
          <a:xfrm>
            <a:off x="1390999" y="3193678"/>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角度</a:t>
            </a:r>
            <a:endParaRPr lang="zh-TW" altLang="en-US" sz="2600" b="1" kern="1200" dirty="0"/>
          </a:p>
        </p:txBody>
      </p:sp>
      <p:sp>
        <p:nvSpPr>
          <p:cNvPr id="38" name="手繪多邊形 37"/>
          <p:cNvSpPr/>
          <p:nvPr/>
        </p:nvSpPr>
        <p:spPr>
          <a:xfrm rot="19457599">
            <a:off x="8726453" y="4517975"/>
            <a:ext cx="700699" cy="29531"/>
          </a:xfrm>
          <a:custGeom>
            <a:avLst/>
            <a:gdLst>
              <a:gd name="connsiteX0" fmla="*/ 0 w 700699"/>
              <a:gd name="connsiteY0" fmla="*/ 14765 h 29531"/>
              <a:gd name="connsiteX1" fmla="*/ 700699 w 700699"/>
              <a:gd name="connsiteY1" fmla="*/ 14765 h 29531"/>
            </a:gdLst>
            <a:ahLst/>
            <a:cxnLst>
              <a:cxn ang="0">
                <a:pos x="connsiteX0" y="connsiteY0"/>
              </a:cxn>
              <a:cxn ang="0">
                <a:pos x="connsiteX1" y="connsiteY1"/>
              </a:cxn>
            </a:cxnLst>
            <a:rect l="l" t="t" r="r" b="b"/>
            <a:pathLst>
              <a:path w="700699" h="29531">
                <a:moveTo>
                  <a:pt x="700699"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5532" tIns="-2753" rIns="345532" bIns="-2751"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39" name="手繪多邊形 38"/>
          <p:cNvSpPr/>
          <p:nvPr/>
        </p:nvSpPr>
        <p:spPr>
          <a:xfrm>
            <a:off x="7369868" y="4381605"/>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40" name="手繪多邊形 39"/>
          <p:cNvSpPr/>
          <p:nvPr/>
        </p:nvSpPr>
        <p:spPr>
          <a:xfrm>
            <a:off x="6800889" y="4722450"/>
            <a:ext cx="568978" cy="29532"/>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2" rIns="282965"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41" name="手繪多邊形 40"/>
          <p:cNvSpPr/>
          <p:nvPr/>
        </p:nvSpPr>
        <p:spPr>
          <a:xfrm>
            <a:off x="5378443" y="4381605"/>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42" name="手繪多邊形 41"/>
          <p:cNvSpPr/>
          <p:nvPr/>
        </p:nvSpPr>
        <p:spPr>
          <a:xfrm>
            <a:off x="4809464" y="4722450"/>
            <a:ext cx="568979" cy="29532"/>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2" rIns="282966"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43" name="手繪多邊形 42"/>
          <p:cNvSpPr/>
          <p:nvPr/>
        </p:nvSpPr>
        <p:spPr>
          <a:xfrm>
            <a:off x="3387018" y="4381605"/>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原因</a:t>
            </a:r>
            <a:endParaRPr lang="zh-TW" altLang="en-US" sz="2600" b="1" kern="1200" dirty="0"/>
          </a:p>
        </p:txBody>
      </p:sp>
      <p:sp>
        <p:nvSpPr>
          <p:cNvPr id="44" name="手繪多邊形 43"/>
          <p:cNvSpPr/>
          <p:nvPr/>
        </p:nvSpPr>
        <p:spPr>
          <a:xfrm rot="19507989">
            <a:off x="2755795" y="4920668"/>
            <a:ext cx="693468" cy="29532"/>
          </a:xfrm>
          <a:custGeom>
            <a:avLst/>
            <a:gdLst>
              <a:gd name="connsiteX0" fmla="*/ 0 w 693467"/>
              <a:gd name="connsiteY0" fmla="*/ 14765 h 29531"/>
              <a:gd name="connsiteX1" fmla="*/ 693467 w 693467"/>
              <a:gd name="connsiteY1" fmla="*/ 14765 h 29531"/>
            </a:gdLst>
            <a:ahLst/>
            <a:cxnLst>
              <a:cxn ang="0">
                <a:pos x="connsiteX0" y="connsiteY0"/>
              </a:cxn>
              <a:cxn ang="0">
                <a:pos x="connsiteX1" y="connsiteY1"/>
              </a:cxn>
            </a:cxnLst>
            <a:rect l="l" t="t" r="r" b="b"/>
            <a:pathLst>
              <a:path w="693467" h="29531">
                <a:moveTo>
                  <a:pt x="693467"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2096" tIns="-2571" rIns="342098" bIns="-2571"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45" name="手繪多邊形 44"/>
          <p:cNvSpPr/>
          <p:nvPr/>
        </p:nvSpPr>
        <p:spPr>
          <a:xfrm>
            <a:off x="1395594" y="4778041"/>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46" name="手繪多邊形 45"/>
          <p:cNvSpPr/>
          <p:nvPr/>
        </p:nvSpPr>
        <p:spPr>
          <a:xfrm rot="17692822">
            <a:off x="8400615" y="4926928"/>
            <a:ext cx="1352376" cy="29531"/>
          </a:xfrm>
          <a:custGeom>
            <a:avLst/>
            <a:gdLst>
              <a:gd name="connsiteX0" fmla="*/ 0 w 1352376"/>
              <a:gd name="connsiteY0" fmla="*/ 14765 h 29531"/>
              <a:gd name="connsiteX1" fmla="*/ 1352376 w 1352376"/>
              <a:gd name="connsiteY1" fmla="*/ 14765 h 29531"/>
            </a:gdLst>
            <a:ahLst/>
            <a:cxnLst>
              <a:cxn ang="0">
                <a:pos x="connsiteX0" y="connsiteY0"/>
              </a:cxn>
              <a:cxn ang="0">
                <a:pos x="connsiteX1" y="connsiteY1"/>
              </a:cxn>
            </a:cxnLst>
            <a:rect l="l" t="t" r="r" b="b"/>
            <a:pathLst>
              <a:path w="1352376" h="29531">
                <a:moveTo>
                  <a:pt x="1352376"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655079" tIns="-19045" rIns="655078" bIns="-19043"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47" name="手繪多邊形 46"/>
          <p:cNvSpPr/>
          <p:nvPr/>
        </p:nvSpPr>
        <p:spPr>
          <a:xfrm>
            <a:off x="7369868" y="519951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49" name="手繪多邊形 48"/>
          <p:cNvSpPr/>
          <p:nvPr/>
        </p:nvSpPr>
        <p:spPr>
          <a:xfrm>
            <a:off x="3383050" y="519951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原因</a:t>
            </a:r>
            <a:endParaRPr lang="zh-TW" altLang="en-US" sz="2600" b="1" kern="1200" dirty="0"/>
          </a:p>
        </p:txBody>
      </p:sp>
      <p:sp>
        <p:nvSpPr>
          <p:cNvPr id="50" name="手繪多邊形 49"/>
          <p:cNvSpPr/>
          <p:nvPr/>
        </p:nvSpPr>
        <p:spPr>
          <a:xfrm rot="2195375">
            <a:off x="2743542" y="5328924"/>
            <a:ext cx="709410" cy="29532"/>
          </a:xfrm>
          <a:custGeom>
            <a:avLst/>
            <a:gdLst>
              <a:gd name="connsiteX0" fmla="*/ 0 w 709410"/>
              <a:gd name="connsiteY0" fmla="*/ 14765 h 29531"/>
              <a:gd name="connsiteX1" fmla="*/ 709410 w 709410"/>
              <a:gd name="connsiteY1" fmla="*/ 14765 h 29531"/>
            </a:gdLst>
            <a:ahLst/>
            <a:cxnLst>
              <a:cxn ang="0">
                <a:pos x="connsiteX0" y="connsiteY0"/>
              </a:cxn>
              <a:cxn ang="0">
                <a:pos x="connsiteX1" y="connsiteY1"/>
              </a:cxn>
            </a:cxnLst>
            <a:rect l="l" t="t" r="r" b="b"/>
            <a:pathLst>
              <a:path w="709410" h="29531">
                <a:moveTo>
                  <a:pt x="709410"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9670" tIns="-2969" rIns="349669" bIns="-2970"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51" name="手繪多邊形 50"/>
          <p:cNvSpPr/>
          <p:nvPr/>
        </p:nvSpPr>
        <p:spPr>
          <a:xfrm>
            <a:off x="1390999" y="4776647"/>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角度</a:t>
            </a:r>
            <a:endParaRPr lang="zh-TW" altLang="en-US" sz="2600" b="1" kern="1200" dirty="0"/>
          </a:p>
        </p:txBody>
      </p:sp>
      <p:sp>
        <p:nvSpPr>
          <p:cNvPr id="54" name="手繪多邊形 53"/>
          <p:cNvSpPr/>
          <p:nvPr/>
        </p:nvSpPr>
        <p:spPr>
          <a:xfrm>
            <a:off x="6798501" y="3891330"/>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55" name="手繪多邊形 54"/>
          <p:cNvSpPr/>
          <p:nvPr/>
        </p:nvSpPr>
        <p:spPr>
          <a:xfrm>
            <a:off x="5376055" y="3550484"/>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56" name="手繪多邊形 55"/>
          <p:cNvSpPr/>
          <p:nvPr/>
        </p:nvSpPr>
        <p:spPr>
          <a:xfrm>
            <a:off x="4807076" y="3891330"/>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57" name="手繪多邊形 56"/>
          <p:cNvSpPr/>
          <p:nvPr/>
        </p:nvSpPr>
        <p:spPr>
          <a:xfrm>
            <a:off x="6798905" y="5543263"/>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58" name="手繪多邊形 57"/>
          <p:cNvSpPr/>
          <p:nvPr/>
        </p:nvSpPr>
        <p:spPr>
          <a:xfrm>
            <a:off x="5376459" y="5202417"/>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59" name="手繪多邊形 58"/>
          <p:cNvSpPr/>
          <p:nvPr/>
        </p:nvSpPr>
        <p:spPr>
          <a:xfrm>
            <a:off x="4807480" y="5543263"/>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52" name="Rectangle: Rounded Corners 32">
            <a:extLst>
              <a:ext uri="{FF2B5EF4-FFF2-40B4-BE49-F238E27FC236}">
                <a16:creationId xmlns:a16="http://schemas.microsoft.com/office/drawing/2014/main" id="{B6477AE2-8317-421F-9149-3BA0B1ED8B95}"/>
              </a:ext>
            </a:extLst>
          </p:cNvPr>
          <p:cNvSpPr>
            <a:spLocks/>
          </p:cNvSpPr>
          <p:nvPr/>
        </p:nvSpPr>
        <p:spPr>
          <a:xfrm flipH="1">
            <a:off x="515778" y="683679"/>
            <a:ext cx="4500000" cy="7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3200" b="1" dirty="0" smtClean="0">
                <a:solidFill>
                  <a:schemeClr val="tx1"/>
                </a:solidFill>
                <a:latin typeface="Microsoft JhengHei" panose="020B0604030504040204" pitchFamily="34" charset="-120"/>
                <a:ea typeface="Microsoft JhengHei" panose="020B0604030504040204" pitchFamily="34" charset="-120"/>
              </a:rPr>
              <a:t>2. </a:t>
            </a:r>
            <a:r>
              <a:rPr lang="zh-TW" altLang="en-US" sz="3200" b="1" dirty="0" smtClean="0">
                <a:solidFill>
                  <a:schemeClr val="tx1"/>
                </a:solidFill>
                <a:latin typeface="Microsoft JhengHei" panose="020B0604030504040204" pitchFamily="34" charset="-120"/>
                <a:ea typeface="Microsoft JhengHei" panose="020B0604030504040204" pitchFamily="34" charset="-120"/>
              </a:rPr>
              <a:t>建構因果解釋組織圖</a:t>
            </a:r>
            <a:endParaRPr lang="en-ID" altLang="zh-TW" sz="32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397404300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fld id="{67A90FA2-EAE0-4617-8F46-E0FC1FC2E3B5}" type="slidenum">
              <a:rPr lang="en-US" smtClean="0"/>
              <a:t>17</a:t>
            </a:fld>
            <a:endParaRPr lang="en-US"/>
          </a:p>
        </p:txBody>
      </p:sp>
      <p:sp>
        <p:nvSpPr>
          <p:cNvPr id="20" name="Rectangle: Rounded Corners 32">
            <a:extLst>
              <a:ext uri="{FF2B5EF4-FFF2-40B4-BE49-F238E27FC236}">
                <a16:creationId xmlns:a16="http://schemas.microsoft.com/office/drawing/2014/main" id="{B6477AE2-8317-421F-9149-3BA0B1ED8B95}"/>
              </a:ext>
            </a:extLst>
          </p:cNvPr>
          <p:cNvSpPr>
            <a:spLocks/>
          </p:cNvSpPr>
          <p:nvPr/>
        </p:nvSpPr>
        <p:spPr>
          <a:xfrm flipH="1">
            <a:off x="5008956" y="157818"/>
            <a:ext cx="7020000" cy="792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j-ea"/>
                <a:ea typeface="+mj-ea"/>
              </a:rPr>
              <a:t>標題或題目的標誌字詞例子：後果、結果</a:t>
            </a:r>
            <a:endParaRPr lang="en-ID" sz="2800" dirty="0">
              <a:solidFill>
                <a:schemeClr val="tx1"/>
              </a:solidFill>
              <a:latin typeface="+mj-ea"/>
              <a:ea typeface="+mj-ea"/>
            </a:endParaRPr>
          </a:p>
        </p:txBody>
      </p:sp>
      <p:sp>
        <p:nvSpPr>
          <p:cNvPr id="3" name="手繪多邊形 2"/>
          <p:cNvSpPr/>
          <p:nvPr/>
        </p:nvSpPr>
        <p:spPr>
          <a:xfrm>
            <a:off x="1395594" y="397265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原因</a:t>
            </a:r>
            <a:endParaRPr lang="zh-TW" altLang="en-US" sz="2600" b="1" kern="1200" dirty="0"/>
          </a:p>
        </p:txBody>
      </p:sp>
      <p:sp>
        <p:nvSpPr>
          <p:cNvPr id="5" name="手繪多邊形 4"/>
          <p:cNvSpPr/>
          <p:nvPr/>
        </p:nvSpPr>
        <p:spPr>
          <a:xfrm rot="18289469">
            <a:off x="2604356" y="3904545"/>
            <a:ext cx="996347" cy="29531"/>
          </a:xfrm>
          <a:custGeom>
            <a:avLst/>
            <a:gdLst>
              <a:gd name="connsiteX0" fmla="*/ 0 w 996347"/>
              <a:gd name="connsiteY0" fmla="*/ 14765 h 29531"/>
              <a:gd name="connsiteX1" fmla="*/ 996347 w 996347"/>
              <a:gd name="connsiteY1" fmla="*/ 14765 h 29531"/>
            </a:gdLst>
            <a:ahLst/>
            <a:cxnLst>
              <a:cxn ang="0">
                <a:pos x="connsiteX0" y="connsiteY0"/>
              </a:cxn>
              <a:cxn ang="0">
                <a:pos x="connsiteX1" y="connsiteY1"/>
              </a:cxn>
            </a:cxnLst>
            <a:rect l="l" t="t" r="r" b="b"/>
            <a:pathLst>
              <a:path w="996347" h="29531">
                <a:moveTo>
                  <a:pt x="0" y="14765"/>
                </a:moveTo>
                <a:lnTo>
                  <a:pt x="996347"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485963" tIns="-10144" rIns="485966" bIns="-10143"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6" name="手繪多邊形 5"/>
          <p:cNvSpPr/>
          <p:nvPr/>
        </p:nvSpPr>
        <p:spPr>
          <a:xfrm>
            <a:off x="3387018" y="3154745"/>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角度</a:t>
            </a:r>
            <a:endParaRPr lang="zh-TW" altLang="en-US" sz="2600" b="1" kern="1200" dirty="0"/>
          </a:p>
        </p:txBody>
      </p:sp>
      <p:sp>
        <p:nvSpPr>
          <p:cNvPr id="7" name="手繪多邊形 6"/>
          <p:cNvSpPr/>
          <p:nvPr/>
        </p:nvSpPr>
        <p:spPr>
          <a:xfrm rot="19457599">
            <a:off x="4743604" y="3291115"/>
            <a:ext cx="700699" cy="29531"/>
          </a:xfrm>
          <a:custGeom>
            <a:avLst/>
            <a:gdLst>
              <a:gd name="connsiteX0" fmla="*/ 0 w 700699"/>
              <a:gd name="connsiteY0" fmla="*/ 14765 h 29531"/>
              <a:gd name="connsiteX1" fmla="*/ 700699 w 700699"/>
              <a:gd name="connsiteY1" fmla="*/ 14765 h 29531"/>
            </a:gdLst>
            <a:ahLst/>
            <a:cxnLst>
              <a:cxn ang="0">
                <a:pos x="connsiteX0" y="connsiteY0"/>
              </a:cxn>
              <a:cxn ang="0">
                <a:pos x="connsiteX1" y="connsiteY1"/>
              </a:cxn>
            </a:cxnLst>
            <a:rect l="l" t="t" r="r" b="b"/>
            <a:pathLst>
              <a:path w="700699" h="29531">
                <a:moveTo>
                  <a:pt x="0" y="14765"/>
                </a:moveTo>
                <a:lnTo>
                  <a:pt x="700699"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5532" tIns="-2753" rIns="345533" bIns="-2751"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8" name="手繪多邊形 7"/>
          <p:cNvSpPr/>
          <p:nvPr/>
        </p:nvSpPr>
        <p:spPr>
          <a:xfrm>
            <a:off x="5378443" y="274579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9" name="手繪多邊形 8"/>
          <p:cNvSpPr/>
          <p:nvPr/>
        </p:nvSpPr>
        <p:spPr>
          <a:xfrm>
            <a:off x="6800889" y="3086638"/>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10" name="手繪多邊形 9"/>
          <p:cNvSpPr/>
          <p:nvPr/>
        </p:nvSpPr>
        <p:spPr>
          <a:xfrm>
            <a:off x="7369868" y="274579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11" name="手繪多邊形 10"/>
          <p:cNvSpPr/>
          <p:nvPr/>
        </p:nvSpPr>
        <p:spPr>
          <a:xfrm>
            <a:off x="8792314" y="3086638"/>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4" tIns="541" rIns="282966"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12" name="手繪多邊形 11"/>
          <p:cNvSpPr/>
          <p:nvPr/>
        </p:nvSpPr>
        <p:spPr>
          <a:xfrm>
            <a:off x="9361292" y="274579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最終結果</a:t>
            </a:r>
            <a:endParaRPr lang="zh-TW" altLang="en-US" sz="2600" b="1" kern="1200" dirty="0"/>
          </a:p>
        </p:txBody>
      </p:sp>
      <p:sp>
        <p:nvSpPr>
          <p:cNvPr id="13" name="手繪多邊形 12"/>
          <p:cNvSpPr/>
          <p:nvPr/>
        </p:nvSpPr>
        <p:spPr>
          <a:xfrm rot="2142401">
            <a:off x="4743604" y="3700068"/>
            <a:ext cx="700699" cy="29531"/>
          </a:xfrm>
          <a:custGeom>
            <a:avLst/>
            <a:gdLst>
              <a:gd name="connsiteX0" fmla="*/ 0 w 700699"/>
              <a:gd name="connsiteY0" fmla="*/ 14765 h 29531"/>
              <a:gd name="connsiteX1" fmla="*/ 700699 w 700699"/>
              <a:gd name="connsiteY1" fmla="*/ 14765 h 29531"/>
            </a:gdLst>
            <a:ahLst/>
            <a:cxnLst>
              <a:cxn ang="0">
                <a:pos x="connsiteX0" y="connsiteY0"/>
              </a:cxn>
              <a:cxn ang="0">
                <a:pos x="connsiteX1" y="connsiteY1"/>
              </a:cxn>
            </a:cxnLst>
            <a:rect l="l" t="t" r="r" b="b"/>
            <a:pathLst>
              <a:path w="700699" h="29531">
                <a:moveTo>
                  <a:pt x="0" y="14765"/>
                </a:moveTo>
                <a:lnTo>
                  <a:pt x="700699"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5531" tIns="-2753" rIns="345533" bIns="-275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14" name="手繪多邊形 13"/>
          <p:cNvSpPr/>
          <p:nvPr/>
        </p:nvSpPr>
        <p:spPr>
          <a:xfrm>
            <a:off x="5378443" y="3563699"/>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16" name="手繪多邊形 15"/>
          <p:cNvSpPr/>
          <p:nvPr/>
        </p:nvSpPr>
        <p:spPr>
          <a:xfrm>
            <a:off x="9358817" y="3563699"/>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最終結果</a:t>
            </a:r>
            <a:endParaRPr lang="zh-TW" altLang="en-US" sz="2600" b="1" kern="1200" dirty="0"/>
          </a:p>
        </p:txBody>
      </p:sp>
      <p:sp>
        <p:nvSpPr>
          <p:cNvPr id="17" name="手繪多邊形 16"/>
          <p:cNvSpPr/>
          <p:nvPr/>
        </p:nvSpPr>
        <p:spPr>
          <a:xfrm rot="3310531">
            <a:off x="2604356" y="4722451"/>
            <a:ext cx="996347" cy="29531"/>
          </a:xfrm>
          <a:custGeom>
            <a:avLst/>
            <a:gdLst>
              <a:gd name="connsiteX0" fmla="*/ 0 w 996347"/>
              <a:gd name="connsiteY0" fmla="*/ 14765 h 29531"/>
              <a:gd name="connsiteX1" fmla="*/ 996347 w 996347"/>
              <a:gd name="connsiteY1" fmla="*/ 14765 h 29531"/>
            </a:gdLst>
            <a:ahLst/>
            <a:cxnLst>
              <a:cxn ang="0">
                <a:pos x="connsiteX0" y="connsiteY0"/>
              </a:cxn>
              <a:cxn ang="0">
                <a:pos x="connsiteX1" y="connsiteY1"/>
              </a:cxn>
            </a:cxnLst>
            <a:rect l="l" t="t" r="r" b="b"/>
            <a:pathLst>
              <a:path w="996347" h="29531">
                <a:moveTo>
                  <a:pt x="0" y="14765"/>
                </a:moveTo>
                <a:lnTo>
                  <a:pt x="996347"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485964" tIns="-10143" rIns="485965" bIns="-10144"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18" name="手繪多邊形 17"/>
          <p:cNvSpPr/>
          <p:nvPr/>
        </p:nvSpPr>
        <p:spPr>
          <a:xfrm>
            <a:off x="3387018" y="4790559"/>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角度</a:t>
            </a:r>
            <a:endParaRPr lang="zh-TW" altLang="en-US" sz="2600" b="1" kern="1200" dirty="0"/>
          </a:p>
        </p:txBody>
      </p:sp>
      <p:sp>
        <p:nvSpPr>
          <p:cNvPr id="23" name="手繪多邊形 22"/>
          <p:cNvSpPr/>
          <p:nvPr/>
        </p:nvSpPr>
        <p:spPr>
          <a:xfrm rot="19457599">
            <a:off x="4743604" y="4926928"/>
            <a:ext cx="700699" cy="29531"/>
          </a:xfrm>
          <a:custGeom>
            <a:avLst/>
            <a:gdLst>
              <a:gd name="connsiteX0" fmla="*/ 0 w 700699"/>
              <a:gd name="connsiteY0" fmla="*/ 14765 h 29531"/>
              <a:gd name="connsiteX1" fmla="*/ 700699 w 700699"/>
              <a:gd name="connsiteY1" fmla="*/ 14765 h 29531"/>
            </a:gdLst>
            <a:ahLst/>
            <a:cxnLst>
              <a:cxn ang="0">
                <a:pos x="connsiteX0" y="connsiteY0"/>
              </a:cxn>
              <a:cxn ang="0">
                <a:pos x="connsiteX1" y="connsiteY1"/>
              </a:cxn>
            </a:cxnLst>
            <a:rect l="l" t="t" r="r" b="b"/>
            <a:pathLst>
              <a:path w="700699" h="29531">
                <a:moveTo>
                  <a:pt x="0" y="14765"/>
                </a:moveTo>
                <a:lnTo>
                  <a:pt x="700699"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5532" tIns="-2752" rIns="345533" bIns="-275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24" name="手繪多邊形 23"/>
          <p:cNvSpPr/>
          <p:nvPr/>
        </p:nvSpPr>
        <p:spPr>
          <a:xfrm>
            <a:off x="5378443" y="4381605"/>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25" name="手繪多邊形 24"/>
          <p:cNvSpPr/>
          <p:nvPr/>
        </p:nvSpPr>
        <p:spPr>
          <a:xfrm>
            <a:off x="6800889" y="4722451"/>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26" name="手繪多邊形 25"/>
          <p:cNvSpPr/>
          <p:nvPr/>
        </p:nvSpPr>
        <p:spPr>
          <a:xfrm>
            <a:off x="7369868" y="4381605"/>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27" name="手繪多邊形 26"/>
          <p:cNvSpPr/>
          <p:nvPr/>
        </p:nvSpPr>
        <p:spPr>
          <a:xfrm>
            <a:off x="8792314" y="4722451"/>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4" tIns="541" rIns="282966"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28" name="手繪多邊形 27"/>
          <p:cNvSpPr/>
          <p:nvPr/>
        </p:nvSpPr>
        <p:spPr>
          <a:xfrm>
            <a:off x="9361292" y="4381605"/>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最終結果</a:t>
            </a:r>
            <a:endParaRPr lang="zh-TW" altLang="en-US" sz="2600" b="1" kern="1200" dirty="0"/>
          </a:p>
        </p:txBody>
      </p:sp>
      <p:sp>
        <p:nvSpPr>
          <p:cNvPr id="29" name="手繪多邊形 28"/>
          <p:cNvSpPr/>
          <p:nvPr/>
        </p:nvSpPr>
        <p:spPr>
          <a:xfrm rot="2142401">
            <a:off x="4743604" y="5335881"/>
            <a:ext cx="700699" cy="29531"/>
          </a:xfrm>
          <a:custGeom>
            <a:avLst/>
            <a:gdLst>
              <a:gd name="connsiteX0" fmla="*/ 0 w 700699"/>
              <a:gd name="connsiteY0" fmla="*/ 14765 h 29531"/>
              <a:gd name="connsiteX1" fmla="*/ 700699 w 700699"/>
              <a:gd name="connsiteY1" fmla="*/ 14765 h 29531"/>
            </a:gdLst>
            <a:ahLst/>
            <a:cxnLst>
              <a:cxn ang="0">
                <a:pos x="connsiteX0" y="connsiteY0"/>
              </a:cxn>
              <a:cxn ang="0">
                <a:pos x="connsiteX1" y="connsiteY1"/>
              </a:cxn>
            </a:cxnLst>
            <a:rect l="l" t="t" r="r" b="b"/>
            <a:pathLst>
              <a:path w="700699" h="29531">
                <a:moveTo>
                  <a:pt x="0" y="14765"/>
                </a:moveTo>
                <a:lnTo>
                  <a:pt x="700699"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5532" tIns="-2753" rIns="345533" bIns="-2751"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30" name="手繪多邊形 29"/>
          <p:cNvSpPr/>
          <p:nvPr/>
        </p:nvSpPr>
        <p:spPr>
          <a:xfrm>
            <a:off x="5378443" y="519951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32" name="手繪多邊形 31"/>
          <p:cNvSpPr/>
          <p:nvPr/>
        </p:nvSpPr>
        <p:spPr>
          <a:xfrm>
            <a:off x="9356043" y="519951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最終結果</a:t>
            </a:r>
            <a:endParaRPr lang="zh-TW" altLang="en-US" sz="2600" b="1" kern="1200" dirty="0"/>
          </a:p>
        </p:txBody>
      </p:sp>
      <p:sp>
        <p:nvSpPr>
          <p:cNvPr id="35" name="手繪多邊形 34"/>
          <p:cNvSpPr/>
          <p:nvPr/>
        </p:nvSpPr>
        <p:spPr>
          <a:xfrm>
            <a:off x="6807010" y="3904544"/>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36" name="手繪多邊形 35"/>
          <p:cNvSpPr/>
          <p:nvPr/>
        </p:nvSpPr>
        <p:spPr>
          <a:xfrm>
            <a:off x="7375989" y="3563698"/>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37" name="手繪多邊形 36"/>
          <p:cNvSpPr/>
          <p:nvPr/>
        </p:nvSpPr>
        <p:spPr>
          <a:xfrm>
            <a:off x="8798435" y="3904544"/>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4" tIns="541" rIns="282966"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38" name="手繪多邊形 37"/>
          <p:cNvSpPr/>
          <p:nvPr/>
        </p:nvSpPr>
        <p:spPr>
          <a:xfrm>
            <a:off x="6809507" y="5540358"/>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39" name="手繪多邊形 38"/>
          <p:cNvSpPr/>
          <p:nvPr/>
        </p:nvSpPr>
        <p:spPr>
          <a:xfrm>
            <a:off x="7378486" y="519951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40" name="手繪多邊形 39"/>
          <p:cNvSpPr/>
          <p:nvPr/>
        </p:nvSpPr>
        <p:spPr>
          <a:xfrm>
            <a:off x="8800932" y="5540358"/>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4" tIns="541" rIns="282966"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34" name="Rectangle: Rounded Corners 32">
            <a:extLst>
              <a:ext uri="{FF2B5EF4-FFF2-40B4-BE49-F238E27FC236}">
                <a16:creationId xmlns:a16="http://schemas.microsoft.com/office/drawing/2014/main" id="{B6477AE2-8317-421F-9149-3BA0B1ED8B95}"/>
              </a:ext>
            </a:extLst>
          </p:cNvPr>
          <p:cNvSpPr>
            <a:spLocks/>
          </p:cNvSpPr>
          <p:nvPr/>
        </p:nvSpPr>
        <p:spPr>
          <a:xfrm flipH="1">
            <a:off x="515778" y="683679"/>
            <a:ext cx="4500000" cy="7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3200" b="1" dirty="0" smtClean="0">
                <a:solidFill>
                  <a:schemeClr val="tx1"/>
                </a:solidFill>
                <a:latin typeface="Microsoft JhengHei" panose="020B0604030504040204" pitchFamily="34" charset="-120"/>
                <a:ea typeface="Microsoft JhengHei" panose="020B0604030504040204" pitchFamily="34" charset="-120"/>
              </a:rPr>
              <a:t>2. </a:t>
            </a:r>
            <a:r>
              <a:rPr lang="zh-TW" altLang="en-US" sz="3200" b="1" dirty="0" smtClean="0">
                <a:solidFill>
                  <a:schemeClr val="tx1"/>
                </a:solidFill>
                <a:latin typeface="Microsoft JhengHei" panose="020B0604030504040204" pitchFamily="34" charset="-120"/>
                <a:ea typeface="Microsoft JhengHei" panose="020B0604030504040204" pitchFamily="34" charset="-120"/>
              </a:rPr>
              <a:t>建構因果解釋組織圖</a:t>
            </a:r>
            <a:endParaRPr lang="en-ID" altLang="zh-TW" sz="32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42736549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投影片編號版面配置區 14"/>
          <p:cNvSpPr>
            <a:spLocks noGrp="1"/>
          </p:cNvSpPr>
          <p:nvPr>
            <p:ph type="sldNum" sz="quarter" idx="12"/>
          </p:nvPr>
        </p:nvSpPr>
        <p:spPr/>
        <p:txBody>
          <a:bodyPr/>
          <a:lstStyle/>
          <a:p>
            <a:fld id="{87D7E3E0-16BD-4228-BA84-50B6A6D4FBA8}" type="slidenum">
              <a:rPr lang="en-US" smtClean="0"/>
              <a:t>18</a:t>
            </a:fld>
            <a:endParaRPr lang="en-US" dirty="0"/>
          </a:p>
        </p:txBody>
      </p:sp>
      <p:sp>
        <p:nvSpPr>
          <p:cNvPr id="10" name="Justify Text Body">
            <a:extLst>
              <a:ext uri="{FF2B5EF4-FFF2-40B4-BE49-F238E27FC236}">
                <a16:creationId xmlns:a16="http://schemas.microsoft.com/office/drawing/2014/main" id="{C62EA310-FF25-486B-9B37-895C2D672644}"/>
              </a:ext>
            </a:extLst>
          </p:cNvPr>
          <p:cNvSpPr txBox="1"/>
          <p:nvPr/>
        </p:nvSpPr>
        <p:spPr>
          <a:xfrm>
            <a:off x="922183" y="1620000"/>
            <a:ext cx="10164917" cy="2215991"/>
          </a:xfrm>
          <a:prstGeom prst="rect">
            <a:avLst/>
          </a:prstGeom>
          <a:noFill/>
        </p:spPr>
        <p:txBody>
          <a:bodyPr wrap="square" lIns="0" tIns="0" rIns="0" bIns="0" rtlCol="0">
            <a:spAutoFit/>
          </a:bodyPr>
          <a:lstStyle/>
          <a:p>
            <a:r>
              <a:rPr lang="zh-TW" altLang="en-US" sz="2400" b="1" dirty="0" smtClean="0">
                <a:latin typeface="+mn-ea"/>
              </a:rPr>
              <a:t>介紹：</a:t>
            </a:r>
            <a:endParaRPr lang="en-US" altLang="zh-TW" sz="2400" b="1" dirty="0" smtClean="0">
              <a:latin typeface="+mn-ea"/>
            </a:endParaRPr>
          </a:p>
          <a:p>
            <a:endParaRPr lang="en-US" altLang="zh-TW" sz="2400" b="1" dirty="0" smtClean="0">
              <a:latin typeface="+mn-ea"/>
            </a:endParaRPr>
          </a:p>
          <a:p>
            <a:r>
              <a:rPr lang="zh-TW" altLang="en-US" sz="2400" dirty="0">
                <a:latin typeface="+mn-ea"/>
              </a:rPr>
              <a:t>學生應檢視已計劃的內容，確保</a:t>
            </a:r>
            <a:r>
              <a:rPr lang="zh-TW" altLang="en-US" sz="2400" dirty="0">
                <a:latin typeface="Microsoft JhengHei" panose="020B0604030504040204" pitchFamily="34" charset="-120"/>
                <a:ea typeface="Microsoft JhengHei" panose="020B0604030504040204" pitchFamily="34" charset="-120"/>
                <a:cs typeface="DFPBiaoKaiShu-B5" panose="03000500000000000000" pitchFamily="66" charset="-128"/>
              </a:rPr>
              <a:t>內容大綱完整及合邏輯。</a:t>
            </a:r>
            <a:endParaRPr lang="en-US" altLang="zh-TW" sz="2400" dirty="0">
              <a:latin typeface="Microsoft JhengHei" panose="020B0604030504040204" pitchFamily="34" charset="-120"/>
              <a:ea typeface="Microsoft JhengHei" panose="020B0604030504040204" pitchFamily="34" charset="-120"/>
              <a:cs typeface="DFPBiaoKaiShu-B5" panose="03000500000000000000" pitchFamily="66" charset="-128"/>
            </a:endParaRPr>
          </a:p>
          <a:p>
            <a:endParaRPr lang="en-US" altLang="zh-TW" sz="2400" dirty="0" smtClean="0">
              <a:latin typeface="+mn-ea"/>
            </a:endParaRPr>
          </a:p>
          <a:p>
            <a:r>
              <a:rPr lang="zh-TW" altLang="en-US" sz="2400" dirty="0" smtClean="0">
                <a:latin typeface="+mn-ea"/>
              </a:rPr>
              <a:t>因果</a:t>
            </a:r>
            <a:r>
              <a:rPr lang="zh-TW" altLang="en-US" sz="2400" dirty="0">
                <a:latin typeface="+mn-ea"/>
              </a:rPr>
              <a:t>解釋中，成因與最終結果之間的因果關係，</a:t>
            </a:r>
            <a:r>
              <a:rPr lang="zh-TW" altLang="en-US" sz="2400" dirty="0" smtClean="0">
                <a:latin typeface="+mn-ea"/>
              </a:rPr>
              <a:t>需要</a:t>
            </a:r>
            <a:r>
              <a:rPr lang="zh-TW" altLang="en-US" sz="2400" dirty="0">
                <a:latin typeface="+mn-ea"/>
              </a:rPr>
              <a:t>較多</a:t>
            </a:r>
            <a:r>
              <a:rPr lang="zh-TW" altLang="en-US" sz="2400" dirty="0">
                <a:latin typeface="Microsoft JhengHei" panose="020B0604030504040204" pitchFamily="34" charset="-120"/>
                <a:ea typeface="Microsoft JhengHei" panose="020B0604030504040204" pitchFamily="34" charset="-120"/>
                <a:cs typeface="DFPBiaoKaiShu-B5" panose="03000500000000000000" pitchFamily="66" charset="-128"/>
              </a:rPr>
              <a:t>邏輯</a:t>
            </a:r>
            <a:r>
              <a:rPr lang="zh-TW" altLang="en-US" sz="2400" dirty="0">
                <a:latin typeface="+mn-ea"/>
              </a:rPr>
              <a:t>關係的</a:t>
            </a:r>
            <a:r>
              <a:rPr lang="zh-TW" altLang="en-US" sz="2400" dirty="0" smtClean="0">
                <a:latin typeface="+mn-ea"/>
              </a:rPr>
              <a:t>說明。</a:t>
            </a:r>
            <a:endParaRPr lang="en-US" altLang="zh-TW" sz="2400" dirty="0" smtClean="0">
              <a:latin typeface="+mn-ea"/>
            </a:endParaRPr>
          </a:p>
          <a:p>
            <a:pPr marL="342900" indent="-342900">
              <a:buFont typeface="Arial" panose="020B0604020202020204" pitchFamily="34" charset="0"/>
              <a:buChar char="•"/>
            </a:pPr>
            <a:endParaRPr lang="en-US" altLang="zh-TW" sz="2400" dirty="0">
              <a:latin typeface="+mn-ea"/>
            </a:endParaRPr>
          </a:p>
        </p:txBody>
      </p:sp>
      <p:sp>
        <p:nvSpPr>
          <p:cNvPr id="11" name="Rectangle: Rounded Corners 32">
            <a:extLst>
              <a:ext uri="{FF2B5EF4-FFF2-40B4-BE49-F238E27FC236}">
                <a16:creationId xmlns:a16="http://schemas.microsoft.com/office/drawing/2014/main" id="{B6477AE2-8317-421F-9149-3BA0B1ED8B95}"/>
              </a:ext>
            </a:extLst>
          </p:cNvPr>
          <p:cNvSpPr>
            <a:spLocks/>
          </p:cNvSpPr>
          <p:nvPr/>
        </p:nvSpPr>
        <p:spPr>
          <a:xfrm flipH="1">
            <a:off x="515778" y="683679"/>
            <a:ext cx="6012344" cy="7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3600" b="1" dirty="0" smtClean="0">
                <a:solidFill>
                  <a:schemeClr val="tx1"/>
                </a:solidFill>
                <a:latin typeface="Microsoft JhengHei" panose="020B0604030504040204" pitchFamily="34" charset="-120"/>
                <a:ea typeface="Microsoft JhengHei" panose="020B0604030504040204" pitchFamily="34" charset="-120"/>
              </a:rPr>
              <a:t>3. </a:t>
            </a:r>
            <a:r>
              <a:rPr lang="zh-TW" altLang="en-US" sz="3600" b="1" dirty="0" smtClean="0">
                <a:solidFill>
                  <a:schemeClr val="tx1"/>
                </a:solidFill>
                <a:latin typeface="Microsoft JhengHei" panose="020B0604030504040204" pitchFamily="34" charset="-120"/>
                <a:ea typeface="Microsoft JhengHei" panose="020B0604030504040204" pitchFamily="34" charset="-120"/>
              </a:rPr>
              <a:t>檢視因果關係</a:t>
            </a:r>
            <a:endParaRPr lang="en-ID" altLang="zh-TW" sz="36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89010550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投影片編號版面配置區 14"/>
          <p:cNvSpPr>
            <a:spLocks noGrp="1"/>
          </p:cNvSpPr>
          <p:nvPr>
            <p:ph type="sldNum" sz="quarter" idx="12"/>
          </p:nvPr>
        </p:nvSpPr>
        <p:spPr/>
        <p:txBody>
          <a:bodyPr/>
          <a:lstStyle/>
          <a:p>
            <a:fld id="{87D7E3E0-16BD-4228-BA84-50B6A6D4FBA8}" type="slidenum">
              <a:rPr lang="en-US" smtClean="0"/>
              <a:t>19</a:t>
            </a:fld>
            <a:endParaRPr lang="en-US" dirty="0"/>
          </a:p>
        </p:txBody>
      </p:sp>
      <p:sp>
        <p:nvSpPr>
          <p:cNvPr id="10" name="Justify Text Body">
            <a:extLst>
              <a:ext uri="{FF2B5EF4-FFF2-40B4-BE49-F238E27FC236}">
                <a16:creationId xmlns:a16="http://schemas.microsoft.com/office/drawing/2014/main" id="{C62EA310-FF25-486B-9B37-895C2D672644}"/>
              </a:ext>
            </a:extLst>
          </p:cNvPr>
          <p:cNvSpPr txBox="1"/>
          <p:nvPr/>
        </p:nvSpPr>
        <p:spPr>
          <a:xfrm>
            <a:off x="922184" y="1620000"/>
            <a:ext cx="10014990" cy="5047536"/>
          </a:xfrm>
          <a:prstGeom prst="rect">
            <a:avLst/>
          </a:prstGeom>
          <a:noFill/>
        </p:spPr>
        <p:txBody>
          <a:bodyPr wrap="square" lIns="0" tIns="0" rIns="0" bIns="0" rtlCol="0">
            <a:spAutoFit/>
          </a:bodyPr>
          <a:lstStyle/>
          <a:p>
            <a:r>
              <a:rPr lang="zh-TW" altLang="en-US" sz="2400" b="1" dirty="0" smtClean="0">
                <a:latin typeface="+mn-ea"/>
              </a:rPr>
              <a:t>介紹：</a:t>
            </a:r>
            <a:endParaRPr lang="en-US" altLang="zh-TW" sz="2400" b="1" dirty="0" smtClean="0">
              <a:latin typeface="+mn-ea"/>
            </a:endParaRPr>
          </a:p>
          <a:p>
            <a:endParaRPr lang="en-US" altLang="zh-TW" sz="2400" b="1" dirty="0" smtClean="0">
              <a:latin typeface="+mn-ea"/>
            </a:endParaRPr>
          </a:p>
          <a:p>
            <a:r>
              <a:rPr lang="zh-TW" altLang="en-US" sz="2400" dirty="0">
                <a:latin typeface="+mn-ea"/>
              </a:rPr>
              <a:t>學生應詳細地闡述重點，以表達更豐富的內容，例如提供</a:t>
            </a:r>
            <a:r>
              <a:rPr lang="zh-TW" altLang="en-US" sz="2400" dirty="0" smtClean="0">
                <a:latin typeface="+mn-ea"/>
              </a:rPr>
              <a:t>細節及舉出例子等。</a:t>
            </a:r>
            <a:endParaRPr lang="en-US" altLang="zh-TW" sz="2400" dirty="0" smtClean="0">
              <a:latin typeface="+mn-ea"/>
            </a:endParaRPr>
          </a:p>
          <a:p>
            <a:pPr marL="342900" indent="-342900">
              <a:buFont typeface="Arial" panose="020B0604020202020204" pitchFamily="34" charset="0"/>
              <a:buChar char="•"/>
            </a:pPr>
            <a:endParaRPr lang="zh-TW" altLang="en-US" sz="2400" dirty="0" smtClean="0">
              <a:latin typeface="+mn-ea"/>
            </a:endParaRPr>
          </a:p>
          <a:p>
            <a:r>
              <a:rPr lang="zh-TW" altLang="en-US" sz="2400" dirty="0">
                <a:latin typeface="+mn-ea"/>
              </a:rPr>
              <a:t>闡述方法的示例：</a:t>
            </a:r>
          </a:p>
          <a:p>
            <a:pPr marL="684000" lvl="1" indent="-342000">
              <a:buFont typeface="Wingdings" panose="05000000000000000000" pitchFamily="2" charset="2"/>
              <a:buChar char="Ø"/>
            </a:pPr>
            <a:r>
              <a:rPr lang="zh-TW" altLang="en-US" sz="2400" u="sng" dirty="0" smtClean="0"/>
              <a:t>提供細節</a:t>
            </a:r>
            <a:r>
              <a:rPr lang="en-US" altLang="zh-TW" sz="2400" dirty="0" smtClean="0"/>
              <a:t/>
            </a:r>
            <a:br>
              <a:rPr lang="en-US" altLang="zh-TW" sz="2400" dirty="0" smtClean="0"/>
            </a:br>
            <a:r>
              <a:rPr lang="zh-TW" altLang="en-US" sz="2400" dirty="0"/>
              <a:t>如：這間餐廳由今天起暫停營業，因為昨天發生集體食物中毒事件，</a:t>
            </a:r>
            <a:r>
              <a:rPr lang="zh-TW" altLang="en-US" sz="2400" b="1" dirty="0"/>
              <a:t>超過</a:t>
            </a:r>
            <a:r>
              <a:rPr lang="en-US" altLang="zh-TW" sz="2400" b="1" dirty="0"/>
              <a:t>30</a:t>
            </a:r>
            <a:r>
              <a:rPr lang="zh-TW" altLang="en-US" sz="2400" b="1" dirty="0"/>
              <a:t>人於餐廳進食自助餐後腹瀉、嘔吐及發燒</a:t>
            </a:r>
            <a:r>
              <a:rPr lang="zh-TW" altLang="en-US" sz="2400" dirty="0"/>
              <a:t>。</a:t>
            </a:r>
          </a:p>
          <a:p>
            <a:pPr marL="684000" lvl="1" indent="-342000">
              <a:buFont typeface="Wingdings" panose="05000000000000000000" pitchFamily="2" charset="2"/>
              <a:buChar char="Ø"/>
            </a:pPr>
            <a:r>
              <a:rPr lang="zh-TW" altLang="en-US" sz="2400" u="sng" dirty="0" smtClean="0"/>
              <a:t>舉出例子</a:t>
            </a:r>
            <a:r>
              <a:rPr lang="en-US" altLang="zh-TW" sz="2400" dirty="0" smtClean="0"/>
              <a:t/>
            </a:r>
            <a:br>
              <a:rPr lang="en-US" altLang="zh-TW" sz="2400" dirty="0" smtClean="0"/>
            </a:br>
            <a:r>
              <a:rPr lang="zh-TW" altLang="en-US" sz="2400" dirty="0"/>
              <a:t>如：其中一個引致肺癌的原因是因工業及職業關係曝露於某些化學品或建築物料，</a:t>
            </a:r>
            <a:r>
              <a:rPr lang="zh-TW" altLang="en-US" sz="2400" b="1" dirty="0"/>
              <a:t>例如石棉、鎳、鈾、鉻化</a:t>
            </a:r>
            <a:r>
              <a:rPr lang="zh-TW" altLang="en-US" sz="2400" b="1" dirty="0" smtClean="0"/>
              <a:t>物及</a:t>
            </a:r>
            <a:r>
              <a:rPr lang="zh-TW" altLang="en-US" sz="2400" b="1" dirty="0"/>
              <a:t>氯甲基醚等</a:t>
            </a:r>
            <a:r>
              <a:rPr lang="zh-TW" altLang="en-US" sz="2400" dirty="0" smtClean="0"/>
              <a:t>。</a:t>
            </a:r>
            <a:endParaRPr lang="en-US" altLang="zh-TW" sz="2400" dirty="0" smtClean="0"/>
          </a:p>
          <a:p>
            <a:pPr marL="684000" lvl="1" indent="-342000">
              <a:buFont typeface="Wingdings" panose="05000000000000000000" pitchFamily="2" charset="2"/>
              <a:buChar char="Ø"/>
            </a:pPr>
            <a:endParaRPr lang="en-US" altLang="zh-TW" sz="2000" dirty="0"/>
          </a:p>
          <a:p>
            <a:pPr marL="684000" lvl="1" indent="-342000">
              <a:buFont typeface="Wingdings" panose="05000000000000000000" pitchFamily="2" charset="2"/>
              <a:buChar char="Ø"/>
            </a:pPr>
            <a:endParaRPr lang="zh-TW" altLang="en-US" sz="2000" dirty="0"/>
          </a:p>
        </p:txBody>
      </p:sp>
      <p:sp>
        <p:nvSpPr>
          <p:cNvPr id="11" name="Rectangle: Rounded Corners 32">
            <a:extLst>
              <a:ext uri="{FF2B5EF4-FFF2-40B4-BE49-F238E27FC236}">
                <a16:creationId xmlns:a16="http://schemas.microsoft.com/office/drawing/2014/main" id="{B6477AE2-8317-421F-9149-3BA0B1ED8B95}"/>
              </a:ext>
            </a:extLst>
          </p:cNvPr>
          <p:cNvSpPr>
            <a:spLocks/>
          </p:cNvSpPr>
          <p:nvPr/>
        </p:nvSpPr>
        <p:spPr>
          <a:xfrm flipH="1">
            <a:off x="515778" y="683679"/>
            <a:ext cx="6012344" cy="7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3600" b="1" dirty="0" smtClean="0">
                <a:solidFill>
                  <a:schemeClr val="tx1"/>
                </a:solidFill>
                <a:latin typeface="Microsoft JhengHei" panose="020B0604030504040204" pitchFamily="34" charset="-120"/>
                <a:ea typeface="Microsoft JhengHei" panose="020B0604030504040204" pitchFamily="34" charset="-120"/>
              </a:rPr>
              <a:t>4. </a:t>
            </a:r>
            <a:r>
              <a:rPr lang="zh-TW" altLang="en-US" sz="3600" b="1" dirty="0" smtClean="0">
                <a:solidFill>
                  <a:schemeClr val="tx1"/>
                </a:solidFill>
                <a:latin typeface="Microsoft JhengHei" panose="020B0604030504040204" pitchFamily="34" charset="-120"/>
                <a:ea typeface="Microsoft JhengHei" panose="020B0604030504040204" pitchFamily="34" charset="-120"/>
              </a:rPr>
              <a:t>加入闡述</a:t>
            </a:r>
            <a:endParaRPr lang="en-ID" altLang="zh-TW" sz="36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7802932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Justify Text Body">
            <a:extLst>
              <a:ext uri="{FF2B5EF4-FFF2-40B4-BE49-F238E27FC236}">
                <a16:creationId xmlns:a16="http://schemas.microsoft.com/office/drawing/2014/main" id="{C62EA310-FF25-486B-9B37-895C2D672644}"/>
              </a:ext>
            </a:extLst>
          </p:cNvPr>
          <p:cNvSpPr txBox="1"/>
          <p:nvPr/>
        </p:nvSpPr>
        <p:spPr>
          <a:xfrm>
            <a:off x="922184" y="2553388"/>
            <a:ext cx="7589654" cy="2215991"/>
          </a:xfrm>
          <a:prstGeom prst="rect">
            <a:avLst/>
          </a:prstGeom>
          <a:noFill/>
        </p:spPr>
        <p:txBody>
          <a:bodyPr wrap="square" lIns="0" tIns="0" rIns="0" bIns="0" rtlCol="0">
            <a:spAutoFit/>
          </a:bodyPr>
          <a:lstStyle/>
          <a:p>
            <a:pPr marL="342900" indent="-342900">
              <a:buFont typeface="Arial" panose="020B0604020202020204" pitchFamily="34" charset="0"/>
              <a:buChar char="•"/>
            </a:pPr>
            <a:r>
              <a:rPr lang="zh-TW" altLang="en-US" sz="2400" dirty="0">
                <a:latin typeface="Microsoft JhengHei" panose="020B0604030504040204" pitchFamily="34" charset="-120"/>
                <a:ea typeface="Microsoft JhengHei" panose="020B0604030504040204" pitchFamily="34" charset="-120"/>
              </a:rPr>
              <a:t>在日常生活及學習中，我們經常需要對成因引致的結果或導致該結果的成因作出解釋及說明，讓人知道事情的始末因由</a:t>
            </a:r>
            <a:r>
              <a:rPr lang="zh-TW" altLang="en-US" sz="2400" dirty="0" smtClean="0">
                <a:latin typeface="Microsoft JhengHei" panose="020B0604030504040204" pitchFamily="34" charset="-120"/>
                <a:ea typeface="Microsoft JhengHei" panose="020B0604030504040204" pitchFamily="34" charset="-120"/>
              </a:rPr>
              <a:t>。</a:t>
            </a:r>
            <a:endParaRPr lang="en-US" altLang="zh-TW" sz="2400" dirty="0" smtClean="0">
              <a:latin typeface="Microsoft JhengHei" panose="020B0604030504040204" pitchFamily="34" charset="-120"/>
              <a:ea typeface="Microsoft JhengHei" panose="020B0604030504040204" pitchFamily="34" charset="-120"/>
            </a:endParaRPr>
          </a:p>
          <a:p>
            <a:pPr marL="342900" indent="-342900">
              <a:buFont typeface="Arial" panose="020B0604020202020204" pitchFamily="34" charset="0"/>
              <a:buChar char="•"/>
            </a:pPr>
            <a:endParaRPr lang="zh-TW" altLang="en-US" sz="2400" dirty="0">
              <a:latin typeface="Microsoft JhengHei" panose="020B0604030504040204" pitchFamily="34" charset="-120"/>
              <a:ea typeface="Microsoft JhengHei" panose="020B0604030504040204" pitchFamily="34" charset="-120"/>
            </a:endParaRPr>
          </a:p>
          <a:p>
            <a:pPr marL="342900" indent="-342900">
              <a:buFont typeface="Arial" panose="020B0604020202020204" pitchFamily="34" charset="0"/>
              <a:buChar char="•"/>
            </a:pPr>
            <a:r>
              <a:rPr lang="zh-TW" altLang="en-US" sz="2400" dirty="0">
                <a:latin typeface="Microsoft JhengHei" panose="020B0604030504040204" pitchFamily="34" charset="-120"/>
                <a:ea typeface="Microsoft JhengHei" panose="020B0604030504040204" pitchFamily="34" charset="-120"/>
              </a:rPr>
              <a:t>有條理地解釋因果能令表達的內容更清晰，聆聽者也易於明白整件事情的來龍去脈。</a:t>
            </a:r>
          </a:p>
        </p:txBody>
      </p:sp>
      <p:sp>
        <p:nvSpPr>
          <p:cNvPr id="154" name="Oval 153">
            <a:extLst>
              <a:ext uri="{FF2B5EF4-FFF2-40B4-BE49-F238E27FC236}">
                <a16:creationId xmlns:a16="http://schemas.microsoft.com/office/drawing/2014/main" id="{4CD2CF01-92D0-4B5B-BD00-2EF66CE88354}"/>
              </a:ext>
            </a:extLst>
          </p:cNvPr>
          <p:cNvSpPr/>
          <p:nvPr/>
        </p:nvSpPr>
        <p:spPr>
          <a:xfrm>
            <a:off x="6704860" y="5379845"/>
            <a:ext cx="496185" cy="496183"/>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sp>
        <p:nvSpPr>
          <p:cNvPr id="155" name="Oval 154">
            <a:extLst>
              <a:ext uri="{FF2B5EF4-FFF2-40B4-BE49-F238E27FC236}">
                <a16:creationId xmlns:a16="http://schemas.microsoft.com/office/drawing/2014/main" id="{B15E1B0F-35A7-4C06-B2B8-70E821445C39}"/>
              </a:ext>
            </a:extLst>
          </p:cNvPr>
          <p:cNvSpPr/>
          <p:nvPr/>
        </p:nvSpPr>
        <p:spPr>
          <a:xfrm>
            <a:off x="7579751" y="974598"/>
            <a:ext cx="1258481" cy="125847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grpSp>
        <p:nvGrpSpPr>
          <p:cNvPr id="157" name="Group 156">
            <a:extLst>
              <a:ext uri="{FF2B5EF4-FFF2-40B4-BE49-F238E27FC236}">
                <a16:creationId xmlns:a16="http://schemas.microsoft.com/office/drawing/2014/main" id="{32259E3E-58CB-4F39-A8F9-588E26FC2FA4}"/>
              </a:ext>
            </a:extLst>
          </p:cNvPr>
          <p:cNvGrpSpPr/>
          <p:nvPr/>
        </p:nvGrpSpPr>
        <p:grpSpPr>
          <a:xfrm>
            <a:off x="8838232" y="3526968"/>
            <a:ext cx="2603696" cy="2603690"/>
            <a:chOff x="10548774" y="4361353"/>
            <a:chExt cx="961004" cy="961002"/>
          </a:xfrm>
        </p:grpSpPr>
        <p:sp>
          <p:nvSpPr>
            <p:cNvPr id="153" name="Oval 152">
              <a:extLst>
                <a:ext uri="{FF2B5EF4-FFF2-40B4-BE49-F238E27FC236}">
                  <a16:creationId xmlns:a16="http://schemas.microsoft.com/office/drawing/2014/main" id="{14959968-09F4-4241-8763-3B89E919F722}"/>
                </a:ext>
              </a:extLst>
            </p:cNvPr>
            <p:cNvSpPr/>
            <p:nvPr/>
          </p:nvSpPr>
          <p:spPr>
            <a:xfrm>
              <a:off x="10548774" y="4361353"/>
              <a:ext cx="961004" cy="96100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sp>
          <p:nvSpPr>
            <p:cNvPr id="156" name="Icon 44">
              <a:extLst>
                <a:ext uri="{FF2B5EF4-FFF2-40B4-BE49-F238E27FC236}">
                  <a16:creationId xmlns:a16="http://schemas.microsoft.com/office/drawing/2014/main" id="{3F11EB99-DFBA-456C-B9AF-FF7335FD0B68}"/>
                </a:ext>
              </a:extLst>
            </p:cNvPr>
            <p:cNvSpPr/>
            <p:nvPr/>
          </p:nvSpPr>
          <p:spPr>
            <a:xfrm>
              <a:off x="10851765" y="4664344"/>
              <a:ext cx="355022" cy="355020"/>
            </a:xfrm>
            <a:custGeom>
              <a:avLst/>
              <a:gdLst>
                <a:gd name="connsiteX0" fmla="*/ 480190 w 485775"/>
                <a:gd name="connsiteY0" fmla="*/ 335175 h 485775"/>
                <a:gd name="connsiteX1" fmla="*/ 383826 w 485775"/>
                <a:gd name="connsiteY1" fmla="*/ 239202 h 485775"/>
                <a:gd name="connsiteX2" fmla="*/ 457306 w 485775"/>
                <a:gd name="connsiteY2" fmla="*/ 165922 h 485775"/>
                <a:gd name="connsiteX3" fmla="*/ 485775 w 485775"/>
                <a:gd name="connsiteY3" fmla="*/ 97195 h 485775"/>
                <a:gd name="connsiteX4" fmla="*/ 457307 w 485775"/>
                <a:gd name="connsiteY4" fmla="*/ 28469 h 485775"/>
                <a:gd name="connsiteX5" fmla="*/ 388581 w 485775"/>
                <a:gd name="connsiteY5" fmla="*/ 0 h 485775"/>
                <a:gd name="connsiteX6" fmla="*/ 319853 w 485775"/>
                <a:gd name="connsiteY6" fmla="*/ 28468 h 485775"/>
                <a:gd name="connsiteX7" fmla="*/ 246747 w 485775"/>
                <a:gd name="connsiteY7" fmla="*/ 101574 h 485775"/>
                <a:gd name="connsiteX8" fmla="*/ 150310 w 485775"/>
                <a:gd name="connsiteY8" fmla="*/ 5531 h 485775"/>
                <a:gd name="connsiteX9" fmla="*/ 136854 w 485775"/>
                <a:gd name="connsiteY9" fmla="*/ 0 h 485775"/>
                <a:gd name="connsiteX10" fmla="*/ 123436 w 485775"/>
                <a:gd name="connsiteY10" fmla="*/ 5624 h 485775"/>
                <a:gd name="connsiteX11" fmla="*/ 5493 w 485775"/>
                <a:gd name="connsiteY11" fmla="*/ 124725 h 485775"/>
                <a:gd name="connsiteX12" fmla="*/ 5586 w 485775"/>
                <a:gd name="connsiteY12" fmla="*/ 151522 h 485775"/>
                <a:gd name="connsiteX13" fmla="*/ 101386 w 485775"/>
                <a:gd name="connsiteY13" fmla="*/ 246936 h 485775"/>
                <a:gd name="connsiteX14" fmla="*/ 48222 w 485775"/>
                <a:gd name="connsiteY14" fmla="*/ 300100 h 485775"/>
                <a:gd name="connsiteX15" fmla="*/ 43360 w 485775"/>
                <a:gd name="connsiteY15" fmla="*/ 308429 h 485775"/>
                <a:gd name="connsiteX16" fmla="*/ 695 w 485775"/>
                <a:gd name="connsiteY16" fmla="*/ 461711 h 485775"/>
                <a:gd name="connsiteX17" fmla="*/ 5594 w 485775"/>
                <a:gd name="connsiteY17" fmla="*/ 480252 h 485775"/>
                <a:gd name="connsiteX18" fmla="*/ 18977 w 485775"/>
                <a:gd name="connsiteY18" fmla="*/ 485775 h 485775"/>
                <a:gd name="connsiteX19" fmla="*/ 24160 w 485775"/>
                <a:gd name="connsiteY19" fmla="*/ 485052 h 485775"/>
                <a:gd name="connsiteX20" fmla="*/ 177442 w 485775"/>
                <a:gd name="connsiteY20" fmla="*/ 441512 h 485775"/>
                <a:gd name="connsiteX21" fmla="*/ 190619 w 485775"/>
                <a:gd name="connsiteY21" fmla="*/ 428047 h 485775"/>
                <a:gd name="connsiteX22" fmla="*/ 185696 w 485775"/>
                <a:gd name="connsiteY22" fmla="*/ 409862 h 485775"/>
                <a:gd name="connsiteX23" fmla="*/ 89061 w 485775"/>
                <a:gd name="connsiteY23" fmla="*/ 312933 h 485775"/>
                <a:gd name="connsiteX24" fmla="*/ 314220 w 485775"/>
                <a:gd name="connsiteY24" fmla="*/ 87774 h 485775"/>
                <a:gd name="connsiteX25" fmla="*/ 397958 w 485775"/>
                <a:gd name="connsiteY25" fmla="*/ 171511 h 485775"/>
                <a:gd name="connsiteX26" fmla="*/ 225589 w 485775"/>
                <a:gd name="connsiteY26" fmla="*/ 343409 h 485775"/>
                <a:gd name="connsiteX27" fmla="*/ 220013 w 485775"/>
                <a:gd name="connsiteY27" fmla="*/ 356867 h 485775"/>
                <a:gd name="connsiteX28" fmla="*/ 225621 w 485775"/>
                <a:gd name="connsiteY28" fmla="*/ 370313 h 485775"/>
                <a:gd name="connsiteX29" fmla="*/ 336401 w 485775"/>
                <a:gd name="connsiteY29" fmla="*/ 480268 h 485775"/>
                <a:gd name="connsiteX30" fmla="*/ 349768 w 485775"/>
                <a:gd name="connsiteY30" fmla="*/ 485775 h 485775"/>
                <a:gd name="connsiteX31" fmla="*/ 349850 w 485775"/>
                <a:gd name="connsiteY31" fmla="*/ 485775 h 485775"/>
                <a:gd name="connsiteX32" fmla="*/ 363251 w 485775"/>
                <a:gd name="connsiteY32" fmla="*/ 480152 h 485775"/>
                <a:gd name="connsiteX33" fmla="*/ 480283 w 485775"/>
                <a:gd name="connsiteY33" fmla="*/ 361973 h 485775"/>
                <a:gd name="connsiteX34" fmla="*/ 480190 w 485775"/>
                <a:gd name="connsiteY34" fmla="*/ 335175 h 485775"/>
                <a:gd name="connsiteX35" fmla="*/ 136050 w 485775"/>
                <a:gd name="connsiteY35" fmla="*/ 413818 h 485775"/>
                <a:gd name="connsiteX36" fmla="*/ 46326 w 485775"/>
                <a:gd name="connsiteY36" fmla="*/ 439304 h 485775"/>
                <a:gd name="connsiteX37" fmla="*/ 71454 w 485775"/>
                <a:gd name="connsiteY37" fmla="*/ 349026 h 485775"/>
                <a:gd name="connsiteX38" fmla="*/ 136050 w 485775"/>
                <a:gd name="connsiteY38" fmla="*/ 413818 h 485775"/>
                <a:gd name="connsiteX39" fmla="*/ 128223 w 485775"/>
                <a:gd name="connsiteY39" fmla="*/ 220101 h 485775"/>
                <a:gd name="connsiteX40" fmla="*/ 45774 w 485775"/>
                <a:gd name="connsiteY40" fmla="*/ 137984 h 485775"/>
                <a:gd name="connsiteX41" fmla="*/ 137013 w 485775"/>
                <a:gd name="connsiteY41" fmla="*/ 45849 h 485775"/>
                <a:gd name="connsiteX42" fmla="*/ 167122 w 485775"/>
                <a:gd name="connsiteY42" fmla="*/ 75834 h 485775"/>
                <a:gd name="connsiteX43" fmla="*/ 129740 w 485775"/>
                <a:gd name="connsiteY43" fmla="*/ 113828 h 485775"/>
                <a:gd name="connsiteX44" fmla="*/ 129958 w 485775"/>
                <a:gd name="connsiteY44" fmla="*/ 140662 h 485775"/>
                <a:gd name="connsiteX45" fmla="*/ 143265 w 485775"/>
                <a:gd name="connsiteY45" fmla="*/ 146112 h 485775"/>
                <a:gd name="connsiteX46" fmla="*/ 156793 w 485775"/>
                <a:gd name="connsiteY46" fmla="*/ 140445 h 485775"/>
                <a:gd name="connsiteX47" fmla="*/ 194013 w 485775"/>
                <a:gd name="connsiteY47" fmla="*/ 102616 h 485775"/>
                <a:gd name="connsiteX48" fmla="*/ 219913 w 485775"/>
                <a:gd name="connsiteY48" fmla="*/ 128411 h 485775"/>
                <a:gd name="connsiteX49" fmla="*/ 128223 w 485775"/>
                <a:gd name="connsiteY49" fmla="*/ 220101 h 485775"/>
                <a:gd name="connsiteX50" fmla="*/ 341057 w 485775"/>
                <a:gd name="connsiteY50" fmla="*/ 60937 h 485775"/>
                <a:gd name="connsiteX51" fmla="*/ 346690 w 485775"/>
                <a:gd name="connsiteY51" fmla="*/ 55304 h 485775"/>
                <a:gd name="connsiteX52" fmla="*/ 388581 w 485775"/>
                <a:gd name="connsiteY52" fmla="*/ 37951 h 485775"/>
                <a:gd name="connsiteX53" fmla="*/ 430471 w 485775"/>
                <a:gd name="connsiteY53" fmla="*/ 55305 h 485775"/>
                <a:gd name="connsiteX54" fmla="*/ 447824 w 485775"/>
                <a:gd name="connsiteY54" fmla="*/ 97195 h 485775"/>
                <a:gd name="connsiteX55" fmla="*/ 430488 w 485775"/>
                <a:gd name="connsiteY55" fmla="*/ 139068 h 485775"/>
                <a:gd name="connsiteX56" fmla="*/ 424829 w 485775"/>
                <a:gd name="connsiteY56" fmla="*/ 144712 h 485775"/>
                <a:gd name="connsiteX57" fmla="*/ 341057 w 485775"/>
                <a:gd name="connsiteY57" fmla="*/ 60937 h 485775"/>
                <a:gd name="connsiteX58" fmla="*/ 349652 w 485775"/>
                <a:gd name="connsiteY58" fmla="*/ 439949 h 485775"/>
                <a:gd name="connsiteX59" fmla="*/ 265893 w 485775"/>
                <a:gd name="connsiteY59" fmla="*/ 356813 h 485775"/>
                <a:gd name="connsiteX60" fmla="*/ 356954 w 485775"/>
                <a:gd name="connsiteY60" fmla="*/ 266002 h 485775"/>
                <a:gd name="connsiteX61" fmla="*/ 382553 w 485775"/>
                <a:gd name="connsiteY61" fmla="*/ 291497 h 485775"/>
                <a:gd name="connsiteX62" fmla="*/ 346122 w 485775"/>
                <a:gd name="connsiteY62" fmla="*/ 328192 h 485775"/>
                <a:gd name="connsiteX63" fmla="*/ 346220 w 485775"/>
                <a:gd name="connsiteY63" fmla="*/ 355028 h 485775"/>
                <a:gd name="connsiteX64" fmla="*/ 359589 w 485775"/>
                <a:gd name="connsiteY64" fmla="*/ 360537 h 485775"/>
                <a:gd name="connsiteX65" fmla="*/ 373055 w 485775"/>
                <a:gd name="connsiteY65" fmla="*/ 354931 h 485775"/>
                <a:gd name="connsiteX66" fmla="*/ 409445 w 485775"/>
                <a:gd name="connsiteY66" fmla="*/ 318279 h 485775"/>
                <a:gd name="connsiteX67" fmla="*/ 440004 w 485775"/>
                <a:gd name="connsiteY67" fmla="*/ 348714 h 485775"/>
                <a:gd name="connsiteX68" fmla="*/ 349652 w 485775"/>
                <a:gd name="connsiteY68" fmla="*/ 439949 h 48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485775" h="485775">
                  <a:moveTo>
                    <a:pt x="480190" y="335175"/>
                  </a:moveTo>
                  <a:lnTo>
                    <a:pt x="383826" y="239202"/>
                  </a:lnTo>
                  <a:lnTo>
                    <a:pt x="457306" y="165922"/>
                  </a:lnTo>
                  <a:cubicBezTo>
                    <a:pt x="475665" y="147564"/>
                    <a:pt x="485775" y="123157"/>
                    <a:pt x="485775" y="97195"/>
                  </a:cubicBezTo>
                  <a:cubicBezTo>
                    <a:pt x="485775" y="71234"/>
                    <a:pt x="475665" y="46826"/>
                    <a:pt x="457307" y="28469"/>
                  </a:cubicBezTo>
                  <a:cubicBezTo>
                    <a:pt x="438950" y="10110"/>
                    <a:pt x="414542" y="0"/>
                    <a:pt x="388581" y="0"/>
                  </a:cubicBezTo>
                  <a:cubicBezTo>
                    <a:pt x="362619" y="0"/>
                    <a:pt x="338211" y="10110"/>
                    <a:pt x="319853" y="28468"/>
                  </a:cubicBezTo>
                  <a:lnTo>
                    <a:pt x="246747" y="101574"/>
                  </a:lnTo>
                  <a:lnTo>
                    <a:pt x="150310" y="5531"/>
                  </a:lnTo>
                  <a:cubicBezTo>
                    <a:pt x="146737" y="1973"/>
                    <a:pt x="141892" y="-24"/>
                    <a:pt x="136854" y="0"/>
                  </a:cubicBezTo>
                  <a:cubicBezTo>
                    <a:pt x="131812" y="18"/>
                    <a:pt x="126984" y="2041"/>
                    <a:pt x="123436" y="5624"/>
                  </a:cubicBezTo>
                  <a:lnTo>
                    <a:pt x="5493" y="124725"/>
                  </a:lnTo>
                  <a:cubicBezTo>
                    <a:pt x="-1866" y="132157"/>
                    <a:pt x="-1825" y="144141"/>
                    <a:pt x="5586" y="151522"/>
                  </a:cubicBezTo>
                  <a:lnTo>
                    <a:pt x="101386" y="246936"/>
                  </a:lnTo>
                  <a:lnTo>
                    <a:pt x="48222" y="300100"/>
                  </a:lnTo>
                  <a:cubicBezTo>
                    <a:pt x="45911" y="302411"/>
                    <a:pt x="44237" y="305280"/>
                    <a:pt x="43360" y="308429"/>
                  </a:cubicBezTo>
                  <a:lnTo>
                    <a:pt x="695" y="461711"/>
                  </a:lnTo>
                  <a:cubicBezTo>
                    <a:pt x="-1144" y="468322"/>
                    <a:pt x="727" y="475413"/>
                    <a:pt x="5594" y="480252"/>
                  </a:cubicBezTo>
                  <a:cubicBezTo>
                    <a:pt x="9199" y="483839"/>
                    <a:pt x="14030" y="485775"/>
                    <a:pt x="18977" y="485775"/>
                  </a:cubicBezTo>
                  <a:cubicBezTo>
                    <a:pt x="20706" y="485775"/>
                    <a:pt x="22450" y="485538"/>
                    <a:pt x="24160" y="485052"/>
                  </a:cubicBezTo>
                  <a:lnTo>
                    <a:pt x="177442" y="441512"/>
                  </a:lnTo>
                  <a:cubicBezTo>
                    <a:pt x="183909" y="439675"/>
                    <a:pt x="188923" y="434553"/>
                    <a:pt x="190619" y="428047"/>
                  </a:cubicBezTo>
                  <a:cubicBezTo>
                    <a:pt x="192315" y="421541"/>
                    <a:pt x="190443" y="414623"/>
                    <a:pt x="185696" y="409862"/>
                  </a:cubicBezTo>
                  <a:lnTo>
                    <a:pt x="89061" y="312933"/>
                  </a:lnTo>
                  <a:lnTo>
                    <a:pt x="314220" y="87774"/>
                  </a:lnTo>
                  <a:lnTo>
                    <a:pt x="397958" y="171511"/>
                  </a:lnTo>
                  <a:lnTo>
                    <a:pt x="225589" y="343409"/>
                  </a:lnTo>
                  <a:cubicBezTo>
                    <a:pt x="222013" y="346975"/>
                    <a:pt x="220007" y="351818"/>
                    <a:pt x="220013" y="356867"/>
                  </a:cubicBezTo>
                  <a:cubicBezTo>
                    <a:pt x="220019" y="361917"/>
                    <a:pt x="222038" y="366756"/>
                    <a:pt x="225621" y="370313"/>
                  </a:cubicBezTo>
                  <a:lnTo>
                    <a:pt x="336401" y="480268"/>
                  </a:lnTo>
                  <a:cubicBezTo>
                    <a:pt x="339956" y="483796"/>
                    <a:pt x="344761" y="485775"/>
                    <a:pt x="349768" y="485775"/>
                  </a:cubicBezTo>
                  <a:cubicBezTo>
                    <a:pt x="349795" y="485775"/>
                    <a:pt x="349823" y="485775"/>
                    <a:pt x="349850" y="485775"/>
                  </a:cubicBezTo>
                  <a:cubicBezTo>
                    <a:pt x="354887" y="485753"/>
                    <a:pt x="359708" y="483731"/>
                    <a:pt x="363251" y="480152"/>
                  </a:cubicBezTo>
                  <a:lnTo>
                    <a:pt x="480283" y="361973"/>
                  </a:lnTo>
                  <a:cubicBezTo>
                    <a:pt x="487643" y="354541"/>
                    <a:pt x="487601" y="342555"/>
                    <a:pt x="480190" y="335175"/>
                  </a:cubicBezTo>
                  <a:close/>
                  <a:moveTo>
                    <a:pt x="136050" y="413818"/>
                  </a:moveTo>
                  <a:lnTo>
                    <a:pt x="46326" y="439304"/>
                  </a:lnTo>
                  <a:lnTo>
                    <a:pt x="71454" y="349026"/>
                  </a:lnTo>
                  <a:lnTo>
                    <a:pt x="136050" y="413818"/>
                  </a:lnTo>
                  <a:close/>
                  <a:moveTo>
                    <a:pt x="128223" y="220101"/>
                  </a:moveTo>
                  <a:lnTo>
                    <a:pt x="45774" y="137984"/>
                  </a:lnTo>
                  <a:lnTo>
                    <a:pt x="137013" y="45849"/>
                  </a:lnTo>
                  <a:lnTo>
                    <a:pt x="167122" y="75834"/>
                  </a:lnTo>
                  <a:lnTo>
                    <a:pt x="129740" y="113828"/>
                  </a:lnTo>
                  <a:cubicBezTo>
                    <a:pt x="122390" y="121299"/>
                    <a:pt x="122487" y="133313"/>
                    <a:pt x="129958" y="140662"/>
                  </a:cubicBezTo>
                  <a:cubicBezTo>
                    <a:pt x="133653" y="144299"/>
                    <a:pt x="138460" y="146112"/>
                    <a:pt x="143265" y="146112"/>
                  </a:cubicBezTo>
                  <a:cubicBezTo>
                    <a:pt x="148173" y="146112"/>
                    <a:pt x="153079" y="144219"/>
                    <a:pt x="156793" y="140445"/>
                  </a:cubicBezTo>
                  <a:lnTo>
                    <a:pt x="194013" y="102616"/>
                  </a:lnTo>
                  <a:lnTo>
                    <a:pt x="219913" y="128411"/>
                  </a:lnTo>
                  <a:lnTo>
                    <a:pt x="128223" y="220101"/>
                  </a:lnTo>
                  <a:close/>
                  <a:moveTo>
                    <a:pt x="341057" y="60937"/>
                  </a:moveTo>
                  <a:lnTo>
                    <a:pt x="346690" y="55304"/>
                  </a:lnTo>
                  <a:cubicBezTo>
                    <a:pt x="357879" y="44114"/>
                    <a:pt x="372756" y="37951"/>
                    <a:pt x="388581" y="37951"/>
                  </a:cubicBezTo>
                  <a:cubicBezTo>
                    <a:pt x="404406" y="37951"/>
                    <a:pt x="419281" y="44114"/>
                    <a:pt x="430471" y="55305"/>
                  </a:cubicBezTo>
                  <a:cubicBezTo>
                    <a:pt x="441661" y="66494"/>
                    <a:pt x="447824" y="81370"/>
                    <a:pt x="447824" y="97195"/>
                  </a:cubicBezTo>
                  <a:cubicBezTo>
                    <a:pt x="447824" y="113020"/>
                    <a:pt x="441661" y="127897"/>
                    <a:pt x="430488" y="139068"/>
                  </a:cubicBezTo>
                  <a:lnTo>
                    <a:pt x="424829" y="144712"/>
                  </a:lnTo>
                  <a:lnTo>
                    <a:pt x="341057" y="60937"/>
                  </a:lnTo>
                  <a:close/>
                  <a:moveTo>
                    <a:pt x="349652" y="439949"/>
                  </a:moveTo>
                  <a:lnTo>
                    <a:pt x="265893" y="356813"/>
                  </a:lnTo>
                  <a:lnTo>
                    <a:pt x="356954" y="266002"/>
                  </a:lnTo>
                  <a:lnTo>
                    <a:pt x="382553" y="291497"/>
                  </a:lnTo>
                  <a:lnTo>
                    <a:pt x="346122" y="328192"/>
                  </a:lnTo>
                  <a:cubicBezTo>
                    <a:pt x="338739" y="335630"/>
                    <a:pt x="338782" y="347644"/>
                    <a:pt x="346220" y="355028"/>
                  </a:cubicBezTo>
                  <a:cubicBezTo>
                    <a:pt x="349920" y="358702"/>
                    <a:pt x="354755" y="360537"/>
                    <a:pt x="359589" y="360537"/>
                  </a:cubicBezTo>
                  <a:cubicBezTo>
                    <a:pt x="364468" y="360537"/>
                    <a:pt x="369346" y="358667"/>
                    <a:pt x="373055" y="354931"/>
                  </a:cubicBezTo>
                  <a:lnTo>
                    <a:pt x="409445" y="318279"/>
                  </a:lnTo>
                  <a:lnTo>
                    <a:pt x="440004" y="348714"/>
                  </a:lnTo>
                  <a:lnTo>
                    <a:pt x="349652" y="439949"/>
                  </a:lnTo>
                  <a:close/>
                </a:path>
              </a:pathLst>
            </a:custGeom>
            <a:solidFill>
              <a:schemeClr val="bg1"/>
            </a:solidFill>
            <a:ln w="949" cap="flat">
              <a:noFill/>
              <a:prstDash val="solid"/>
              <a:miter/>
            </a:ln>
          </p:spPr>
          <p:txBody>
            <a:bodyPr rtlCol="0" anchor="ctr"/>
            <a:lstStyle/>
            <a:p>
              <a:endParaRPr lang="en-ID">
                <a:latin typeface="Microsoft JhengHei" panose="020B0604030504040204" pitchFamily="34" charset="-120"/>
                <a:ea typeface="Microsoft JhengHei" panose="020B0604030504040204" pitchFamily="34" charset="-120"/>
              </a:endParaRPr>
            </a:p>
          </p:txBody>
        </p:sp>
      </p:grpSp>
      <p:sp>
        <p:nvSpPr>
          <p:cNvPr id="15" name="投影片編號版面配置區 14"/>
          <p:cNvSpPr>
            <a:spLocks noGrp="1"/>
          </p:cNvSpPr>
          <p:nvPr>
            <p:ph type="sldNum" sz="quarter" idx="12"/>
          </p:nvPr>
        </p:nvSpPr>
        <p:spPr/>
        <p:txBody>
          <a:bodyPr/>
          <a:lstStyle/>
          <a:p>
            <a:fld id="{87D7E3E0-16BD-4228-BA84-50B6A6D4FBA8}" type="slidenum">
              <a:rPr lang="en-US" smtClean="0"/>
              <a:t>2</a:t>
            </a:fld>
            <a:endParaRPr lang="en-US" dirty="0"/>
          </a:p>
        </p:txBody>
      </p:sp>
      <p:sp>
        <p:nvSpPr>
          <p:cNvPr id="11" name="Rectangle: Rounded Corners 32">
            <a:extLst>
              <a:ext uri="{FF2B5EF4-FFF2-40B4-BE49-F238E27FC236}">
                <a16:creationId xmlns:a16="http://schemas.microsoft.com/office/drawing/2014/main" id="{B6477AE2-8317-421F-9149-3BA0B1ED8B95}"/>
              </a:ext>
            </a:extLst>
          </p:cNvPr>
          <p:cNvSpPr>
            <a:spLocks/>
          </p:cNvSpPr>
          <p:nvPr/>
        </p:nvSpPr>
        <p:spPr>
          <a:xfrm flipH="1">
            <a:off x="515778" y="1285562"/>
            <a:ext cx="3276000" cy="7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4800" b="1" dirty="0" smtClean="0">
                <a:solidFill>
                  <a:schemeClr val="tx1"/>
                </a:solidFill>
                <a:latin typeface="Microsoft JhengHei" panose="020B0604030504040204" pitchFamily="34" charset="-120"/>
                <a:ea typeface="Microsoft JhengHei" panose="020B0604030504040204" pitchFamily="34" charset="-120"/>
              </a:rPr>
              <a:t>因果解釋</a:t>
            </a:r>
            <a:endParaRPr lang="en-ID" altLang="zh-TW" sz="48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167026586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投影片編號版面配置區 14"/>
          <p:cNvSpPr>
            <a:spLocks noGrp="1"/>
          </p:cNvSpPr>
          <p:nvPr>
            <p:ph type="sldNum" sz="quarter" idx="12"/>
          </p:nvPr>
        </p:nvSpPr>
        <p:spPr/>
        <p:txBody>
          <a:bodyPr/>
          <a:lstStyle/>
          <a:p>
            <a:fld id="{87D7E3E0-16BD-4228-BA84-50B6A6D4FBA8}" type="slidenum">
              <a:rPr lang="en-US" smtClean="0"/>
              <a:t>20</a:t>
            </a:fld>
            <a:endParaRPr lang="en-US" dirty="0"/>
          </a:p>
        </p:txBody>
      </p:sp>
      <p:sp>
        <p:nvSpPr>
          <p:cNvPr id="10" name="Justify Text Body">
            <a:extLst>
              <a:ext uri="{FF2B5EF4-FFF2-40B4-BE49-F238E27FC236}">
                <a16:creationId xmlns:a16="http://schemas.microsoft.com/office/drawing/2014/main" id="{C62EA310-FF25-486B-9B37-895C2D672644}"/>
              </a:ext>
            </a:extLst>
          </p:cNvPr>
          <p:cNvSpPr txBox="1"/>
          <p:nvPr/>
        </p:nvSpPr>
        <p:spPr>
          <a:xfrm>
            <a:off x="922183" y="1620000"/>
            <a:ext cx="10802179" cy="5201424"/>
          </a:xfrm>
          <a:prstGeom prst="rect">
            <a:avLst/>
          </a:prstGeom>
          <a:noFill/>
        </p:spPr>
        <p:txBody>
          <a:bodyPr wrap="square" lIns="0" tIns="0" rIns="0" bIns="0" rtlCol="0">
            <a:spAutoFit/>
          </a:bodyPr>
          <a:lstStyle/>
          <a:p>
            <a:r>
              <a:rPr lang="zh-TW" altLang="en-US" sz="2000" b="1" dirty="0" smtClean="0">
                <a:latin typeface="+mn-ea"/>
              </a:rPr>
              <a:t>介紹：</a:t>
            </a:r>
            <a:endParaRPr lang="en-US" altLang="zh-TW" sz="2000" b="1" dirty="0" smtClean="0">
              <a:latin typeface="+mn-ea"/>
            </a:endParaRPr>
          </a:p>
          <a:p>
            <a:r>
              <a:rPr lang="zh-TW" altLang="en-US" sz="2000" dirty="0" smtClean="0">
                <a:latin typeface="+mn-ea"/>
              </a:rPr>
              <a:t>學生</a:t>
            </a:r>
            <a:r>
              <a:rPr lang="zh-TW" altLang="en-US" sz="2000" dirty="0">
                <a:latin typeface="+mn-ea"/>
              </a:rPr>
              <a:t>應組織內容的優次</a:t>
            </a:r>
            <a:r>
              <a:rPr lang="zh-TW" altLang="en-US" sz="2000" dirty="0" smtClean="0">
                <a:latin typeface="+mn-ea"/>
              </a:rPr>
              <a:t>，讓</a:t>
            </a:r>
            <a:r>
              <a:rPr lang="zh-TW" altLang="en-US" sz="2000" dirty="0">
                <a:latin typeface="+mn-ea"/>
              </a:rPr>
              <a:t>內容顯得更有</a:t>
            </a:r>
            <a:r>
              <a:rPr lang="zh-TW" altLang="en-US" sz="2000" dirty="0" smtClean="0">
                <a:latin typeface="+mn-ea"/>
              </a:rPr>
              <a:t>層次。</a:t>
            </a:r>
            <a:endParaRPr lang="en-US" altLang="zh-TW" sz="2000" dirty="0">
              <a:latin typeface="+mn-ea"/>
            </a:endParaRPr>
          </a:p>
          <a:p>
            <a:r>
              <a:rPr lang="zh-TW" altLang="en-US" sz="2000" dirty="0">
                <a:latin typeface="+mn-ea"/>
              </a:rPr>
              <a:t>合理優次的</a:t>
            </a:r>
            <a:r>
              <a:rPr lang="zh-TW" altLang="en-US" sz="2000" dirty="0" smtClean="0">
                <a:latin typeface="+mn-ea"/>
              </a:rPr>
              <a:t>示例：</a:t>
            </a:r>
            <a:endParaRPr lang="en-US" altLang="zh-TW" sz="2000" dirty="0">
              <a:latin typeface="+mn-ea"/>
            </a:endParaRPr>
          </a:p>
          <a:p>
            <a:pPr marL="684000" lvl="1" indent="-342000">
              <a:buFont typeface="Wingdings" panose="05000000000000000000" pitchFamily="2" charset="2"/>
              <a:buChar char="Ø"/>
            </a:pPr>
            <a:r>
              <a:rPr lang="zh-TW" altLang="en-US" sz="2000" u="sng" dirty="0"/>
              <a:t>由主要到</a:t>
            </a:r>
            <a:r>
              <a:rPr lang="zh-TW" altLang="en-US" sz="2000" u="sng" dirty="0" smtClean="0"/>
              <a:t>次要</a:t>
            </a:r>
            <a:r>
              <a:rPr lang="en-US" altLang="zh-TW" sz="2000" dirty="0" smtClean="0"/>
              <a:t/>
            </a:r>
            <a:br>
              <a:rPr lang="en-US" altLang="zh-TW" sz="2000" dirty="0" smtClean="0"/>
            </a:br>
            <a:r>
              <a:rPr lang="zh-TW" altLang="en-US" sz="2000" dirty="0"/>
              <a:t>如：吸煙是肺癌的主要成因，空氣污染及遺傳因素等則是較次要</a:t>
            </a:r>
          </a:p>
          <a:p>
            <a:pPr marL="684000" lvl="1" indent="-342000">
              <a:buFont typeface="Wingdings" panose="05000000000000000000" pitchFamily="2" charset="2"/>
              <a:buChar char="Ø"/>
            </a:pPr>
            <a:r>
              <a:rPr lang="zh-TW" altLang="en-US" sz="2000" u="sng" dirty="0" smtClean="0"/>
              <a:t>由</a:t>
            </a:r>
            <a:r>
              <a:rPr lang="zh-TW" altLang="en-US" sz="2000" u="sng" dirty="0"/>
              <a:t>普遍到</a:t>
            </a:r>
            <a:r>
              <a:rPr lang="zh-TW" altLang="en-US" sz="2000" u="sng" dirty="0" smtClean="0"/>
              <a:t>特別</a:t>
            </a:r>
            <a:r>
              <a:rPr lang="en-US" altLang="zh-TW" sz="2000" dirty="0" smtClean="0"/>
              <a:t/>
            </a:r>
            <a:br>
              <a:rPr lang="en-US" altLang="zh-TW" sz="2000" dirty="0" smtClean="0"/>
            </a:br>
            <a:r>
              <a:rPr lang="zh-TW" altLang="en-US" sz="2000" dirty="0"/>
              <a:t>如：咳嗽的普遍成因是上呼吸道感染，肺栓塞或心臟衰竭等則是</a:t>
            </a:r>
            <a:r>
              <a:rPr lang="zh-TW" altLang="en-US" sz="2000" dirty="0" smtClean="0"/>
              <a:t>較特別</a:t>
            </a:r>
            <a:r>
              <a:rPr lang="zh-TW" altLang="en-US" sz="2000" dirty="0"/>
              <a:t>的成因</a:t>
            </a:r>
          </a:p>
          <a:p>
            <a:pPr marL="684000" lvl="1" indent="-342000">
              <a:buFont typeface="Wingdings" panose="05000000000000000000" pitchFamily="2" charset="2"/>
              <a:buChar char="Ø"/>
            </a:pPr>
            <a:r>
              <a:rPr lang="zh-TW" altLang="en-US" sz="2000" u="sng" dirty="0" smtClean="0"/>
              <a:t>由</a:t>
            </a:r>
            <a:r>
              <a:rPr lang="zh-TW" altLang="en-US" sz="2000" u="sng" dirty="0"/>
              <a:t>基本到</a:t>
            </a:r>
            <a:r>
              <a:rPr lang="zh-TW" altLang="en-US" sz="2000" u="sng" dirty="0" smtClean="0"/>
              <a:t>深入</a:t>
            </a:r>
            <a:r>
              <a:rPr lang="en-US" altLang="zh-TW" sz="2000" dirty="0"/>
              <a:t/>
            </a:r>
            <a:br>
              <a:rPr lang="en-US" altLang="zh-TW" sz="2000" dirty="0"/>
            </a:br>
            <a:r>
              <a:rPr lang="zh-TW" altLang="en-US" sz="2000" dirty="0"/>
              <a:t>如：這次大廈倒塌的基本原因是地震，樓宇結構弱及民眾對預防</a:t>
            </a:r>
            <a:r>
              <a:rPr lang="zh-TW" altLang="en-US" sz="2000" dirty="0" smtClean="0"/>
              <a:t>地震</a:t>
            </a:r>
            <a:r>
              <a:rPr lang="zh-TW" altLang="en-US" sz="2000" dirty="0"/>
              <a:t>的意識低則是較深入的原因</a:t>
            </a:r>
          </a:p>
          <a:p>
            <a:pPr marL="684000" lvl="1" indent="-342000">
              <a:buFont typeface="Wingdings" panose="05000000000000000000" pitchFamily="2" charset="2"/>
              <a:buChar char="Ø"/>
            </a:pPr>
            <a:r>
              <a:rPr lang="zh-TW" altLang="en-US" sz="2000" u="sng" dirty="0" smtClean="0"/>
              <a:t>由</a:t>
            </a:r>
            <a:r>
              <a:rPr lang="zh-TW" altLang="en-US" sz="2000" u="sng" dirty="0"/>
              <a:t>先到</a:t>
            </a:r>
            <a:r>
              <a:rPr lang="zh-TW" altLang="en-US" sz="2000" u="sng" dirty="0" smtClean="0"/>
              <a:t>後</a:t>
            </a:r>
            <a:r>
              <a:rPr lang="en-US" altLang="zh-TW" sz="2000" dirty="0"/>
              <a:t/>
            </a:r>
            <a:br>
              <a:rPr lang="en-US" altLang="zh-TW" sz="2000" dirty="0"/>
            </a:br>
            <a:r>
              <a:rPr lang="zh-TW" altLang="en-US" sz="2000" dirty="0"/>
              <a:t>如：這間餐廳評價愈來愈差的原因包括一年前有人進餐後食物中毒</a:t>
            </a:r>
            <a:r>
              <a:rPr lang="zh-TW" altLang="en-US" sz="2000" dirty="0" smtClean="0"/>
              <a:t>，半</a:t>
            </a:r>
            <a:r>
              <a:rPr lang="zh-TW" altLang="en-US" sz="2000" dirty="0"/>
              <a:t>年前有老鼠出沒及一星期前餐廳職員被人投訴服務態度差</a:t>
            </a:r>
          </a:p>
          <a:p>
            <a:pPr marL="684000" lvl="1" indent="-342000">
              <a:buFont typeface="Wingdings" panose="05000000000000000000" pitchFamily="2" charset="2"/>
              <a:buChar char="Ø"/>
            </a:pPr>
            <a:r>
              <a:rPr lang="zh-TW" altLang="en-US" sz="2000" u="sng" dirty="0" smtClean="0"/>
              <a:t>由</a:t>
            </a:r>
            <a:r>
              <a:rPr lang="zh-TW" altLang="en-US" sz="2000" u="sng" dirty="0" smtClean="0">
                <a:latin typeface="+mn-ea"/>
              </a:rPr>
              <a:t>內</a:t>
            </a:r>
            <a:r>
              <a:rPr lang="zh-TW" altLang="en-US" sz="2000" u="sng" dirty="0">
                <a:latin typeface="+mn-ea"/>
              </a:rPr>
              <a:t>到</a:t>
            </a:r>
            <a:r>
              <a:rPr lang="zh-TW" altLang="en-US" sz="2000" u="sng" dirty="0" smtClean="0">
                <a:latin typeface="+mn-ea"/>
              </a:rPr>
              <a:t>外（或由</a:t>
            </a:r>
            <a:r>
              <a:rPr lang="zh-TW" altLang="en-US" sz="2000" u="sng" dirty="0"/>
              <a:t>外到</a:t>
            </a:r>
            <a:r>
              <a:rPr lang="zh-TW" altLang="en-US" sz="2000" u="sng" dirty="0" smtClean="0"/>
              <a:t>內</a:t>
            </a:r>
            <a:r>
              <a:rPr lang="zh-TW" altLang="en-US" sz="2000" u="sng" dirty="0" smtClean="0">
                <a:latin typeface="+mn-ea"/>
              </a:rPr>
              <a:t>）</a:t>
            </a:r>
            <a:r>
              <a:rPr lang="en-US" altLang="zh-TW" sz="2000" dirty="0">
                <a:latin typeface="+mn-ea"/>
              </a:rPr>
              <a:t/>
            </a:r>
            <a:br>
              <a:rPr lang="en-US" altLang="zh-TW" sz="2000" dirty="0">
                <a:latin typeface="+mn-ea"/>
              </a:rPr>
            </a:br>
            <a:r>
              <a:rPr lang="zh-TW" altLang="en-US" sz="2000" dirty="0"/>
              <a:t>如：今次球隊比賽勝出的內在因素包括賽前有加強訓練及充足</a:t>
            </a:r>
            <a:r>
              <a:rPr lang="zh-TW" altLang="en-US" sz="2000" dirty="0" smtClean="0"/>
              <a:t>的休息</a:t>
            </a:r>
            <a:r>
              <a:rPr lang="zh-TW" altLang="en-US" sz="2000" dirty="0"/>
              <a:t>，而外在因素則有家人、團隊及主場球迷的支持</a:t>
            </a:r>
          </a:p>
          <a:p>
            <a:r>
              <a:rPr lang="zh-TW" altLang="en-US" sz="2000" dirty="0" smtClean="0">
                <a:latin typeface="+mn-ea"/>
              </a:rPr>
              <a:t>如</a:t>
            </a:r>
            <a:r>
              <a:rPr lang="zh-TW" altLang="en-US" sz="2000" dirty="0">
                <a:latin typeface="+mn-ea"/>
              </a:rPr>
              <a:t>學生能合理地解釋，其組織優次的方法</a:t>
            </a:r>
            <a:r>
              <a:rPr lang="zh-TW" altLang="en-US" sz="2000" dirty="0" smtClean="0">
                <a:latin typeface="+mn-ea"/>
              </a:rPr>
              <a:t>可與上述示例不同。</a:t>
            </a:r>
            <a:endParaRPr lang="zh-TW" altLang="en-US" sz="2000" dirty="0">
              <a:latin typeface="+mn-ea"/>
            </a:endParaRPr>
          </a:p>
        </p:txBody>
      </p:sp>
      <p:sp>
        <p:nvSpPr>
          <p:cNvPr id="11" name="Rectangle: Rounded Corners 32">
            <a:extLst>
              <a:ext uri="{FF2B5EF4-FFF2-40B4-BE49-F238E27FC236}">
                <a16:creationId xmlns:a16="http://schemas.microsoft.com/office/drawing/2014/main" id="{B6477AE2-8317-421F-9149-3BA0B1ED8B95}"/>
              </a:ext>
            </a:extLst>
          </p:cNvPr>
          <p:cNvSpPr>
            <a:spLocks/>
          </p:cNvSpPr>
          <p:nvPr/>
        </p:nvSpPr>
        <p:spPr>
          <a:xfrm flipH="1">
            <a:off x="515778" y="683679"/>
            <a:ext cx="6012344" cy="7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3600" b="1" dirty="0" smtClean="0">
                <a:solidFill>
                  <a:schemeClr val="tx1"/>
                </a:solidFill>
                <a:latin typeface="Microsoft JhengHei" panose="020B0604030504040204" pitchFamily="34" charset="-120"/>
                <a:ea typeface="Microsoft JhengHei" panose="020B0604030504040204" pitchFamily="34" charset="-120"/>
              </a:rPr>
              <a:t>5. </a:t>
            </a:r>
            <a:r>
              <a:rPr lang="zh-TW" altLang="en-US" sz="3600" b="1" dirty="0" smtClean="0">
                <a:solidFill>
                  <a:schemeClr val="tx1"/>
                </a:solidFill>
                <a:latin typeface="Microsoft JhengHei" panose="020B0604030504040204" pitchFamily="34" charset="-120"/>
                <a:ea typeface="Microsoft JhengHei" panose="020B0604030504040204" pitchFamily="34" charset="-120"/>
              </a:rPr>
              <a:t>組織優次</a:t>
            </a:r>
            <a:endParaRPr lang="en-ID" altLang="zh-TW" sz="36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233983375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投影片編號版面配置區 14"/>
          <p:cNvSpPr>
            <a:spLocks noGrp="1"/>
          </p:cNvSpPr>
          <p:nvPr>
            <p:ph type="sldNum" sz="quarter" idx="12"/>
          </p:nvPr>
        </p:nvSpPr>
        <p:spPr/>
        <p:txBody>
          <a:bodyPr/>
          <a:lstStyle/>
          <a:p>
            <a:fld id="{87D7E3E0-16BD-4228-BA84-50B6A6D4FBA8}" type="slidenum">
              <a:rPr lang="en-US" smtClean="0"/>
              <a:t>21</a:t>
            </a:fld>
            <a:endParaRPr lang="en-US" dirty="0"/>
          </a:p>
        </p:txBody>
      </p:sp>
      <p:sp>
        <p:nvSpPr>
          <p:cNvPr id="5" name="Rectangle: Rounded Corners 32">
            <a:extLst>
              <a:ext uri="{FF2B5EF4-FFF2-40B4-BE49-F238E27FC236}">
                <a16:creationId xmlns:a16="http://schemas.microsoft.com/office/drawing/2014/main" id="{B6477AE2-8317-421F-9149-3BA0B1ED8B95}"/>
              </a:ext>
            </a:extLst>
          </p:cNvPr>
          <p:cNvSpPr>
            <a:spLocks/>
          </p:cNvSpPr>
          <p:nvPr/>
        </p:nvSpPr>
        <p:spPr>
          <a:xfrm flipH="1">
            <a:off x="515778" y="683679"/>
            <a:ext cx="5040000" cy="7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3200" b="1" dirty="0" smtClean="0">
                <a:solidFill>
                  <a:schemeClr val="tx1"/>
                </a:solidFill>
                <a:latin typeface="Microsoft JhengHei" panose="020B0604030504040204" pitchFamily="34" charset="-120"/>
                <a:ea typeface="Microsoft JhengHei" panose="020B0604030504040204" pitchFamily="34" charset="-120"/>
              </a:rPr>
              <a:t>6. </a:t>
            </a:r>
            <a:r>
              <a:rPr lang="zh-TW" altLang="en-US" sz="3200" b="1" dirty="0" smtClean="0">
                <a:solidFill>
                  <a:schemeClr val="tx1"/>
                </a:solidFill>
                <a:latin typeface="Microsoft JhengHei" panose="020B0604030504040204" pitchFamily="34" charset="-120"/>
                <a:ea typeface="Microsoft JhengHei" panose="020B0604030504040204" pitchFamily="34" charset="-120"/>
              </a:rPr>
              <a:t>運用因果解釋模範短語</a:t>
            </a:r>
            <a:endParaRPr lang="en-ID" altLang="zh-TW" sz="3200" dirty="0">
              <a:solidFill>
                <a:schemeClr val="tx1"/>
              </a:solidFill>
              <a:latin typeface="Microsoft JhengHei" panose="020B0604030504040204" pitchFamily="34" charset="-120"/>
              <a:ea typeface="Microsoft JhengHei" panose="020B0604030504040204" pitchFamily="34" charset="-120"/>
            </a:endParaRPr>
          </a:p>
        </p:txBody>
      </p:sp>
      <p:sp>
        <p:nvSpPr>
          <p:cNvPr id="6" name="Justify Text Body">
            <a:extLst>
              <a:ext uri="{FF2B5EF4-FFF2-40B4-BE49-F238E27FC236}">
                <a16:creationId xmlns:a16="http://schemas.microsoft.com/office/drawing/2014/main" id="{C62EA310-FF25-486B-9B37-895C2D672644}"/>
              </a:ext>
            </a:extLst>
          </p:cNvPr>
          <p:cNvSpPr txBox="1"/>
          <p:nvPr/>
        </p:nvSpPr>
        <p:spPr>
          <a:xfrm>
            <a:off x="922183" y="1620000"/>
            <a:ext cx="9029339" cy="2954655"/>
          </a:xfrm>
          <a:prstGeom prst="rect">
            <a:avLst/>
          </a:prstGeom>
          <a:noFill/>
        </p:spPr>
        <p:txBody>
          <a:bodyPr wrap="square" lIns="0" tIns="0" rIns="0" bIns="0" rtlCol="0">
            <a:spAutoFit/>
          </a:bodyPr>
          <a:lstStyle/>
          <a:p>
            <a:r>
              <a:rPr lang="zh-TW" altLang="en-US" sz="2400" b="1" dirty="0" smtClean="0">
                <a:latin typeface="+mn-ea"/>
              </a:rPr>
              <a:t>介紹：</a:t>
            </a:r>
            <a:endParaRPr lang="en-US" altLang="zh-TW" sz="2400" b="1" dirty="0" smtClean="0">
              <a:latin typeface="+mn-ea"/>
            </a:endParaRPr>
          </a:p>
          <a:p>
            <a:pPr marL="342900" indent="-342900">
              <a:buFont typeface="Arial" panose="020B0604020202020204" pitchFamily="34" charset="0"/>
              <a:buChar char="•"/>
            </a:pPr>
            <a:endParaRPr lang="en-US" altLang="zh-TW" sz="2400" dirty="0" smtClean="0">
              <a:latin typeface="+mn-ea"/>
            </a:endParaRPr>
          </a:p>
          <a:p>
            <a:r>
              <a:rPr lang="zh-TW" altLang="en-US" sz="2400" dirty="0">
                <a:latin typeface="+mn-ea"/>
              </a:rPr>
              <a:t>模範短語是一種視覺策略，能</a:t>
            </a:r>
            <a:r>
              <a:rPr lang="zh-TW" altLang="en-US" sz="2400" dirty="0"/>
              <a:t>突顯表達的方向及內容重點，</a:t>
            </a:r>
            <a:r>
              <a:rPr lang="zh-TW" altLang="en-US" sz="2400" dirty="0">
                <a:latin typeface="+mn-ea"/>
              </a:rPr>
              <a:t>清晰地展示話語的組織結構，並幫助</a:t>
            </a:r>
            <a:r>
              <a:rPr lang="zh-TW" altLang="en-US" sz="2400" dirty="0"/>
              <a:t>學生</a:t>
            </a:r>
            <a:r>
              <a:rPr lang="zh-TW" altLang="en-US" sz="2400" dirty="0">
                <a:latin typeface="+mn-ea"/>
              </a:rPr>
              <a:t>將內容重點轉化為句子及話語</a:t>
            </a:r>
            <a:r>
              <a:rPr lang="zh-TW" altLang="en-US" sz="2400" dirty="0" smtClean="0">
                <a:latin typeface="+mn-ea"/>
              </a:rPr>
              <a:t>。</a:t>
            </a:r>
            <a:endParaRPr lang="en-US" altLang="zh-TW" sz="2400" dirty="0">
              <a:latin typeface="+mn-ea"/>
            </a:endParaRPr>
          </a:p>
          <a:p>
            <a:endParaRPr lang="en-US" altLang="zh-TW" sz="2400" dirty="0">
              <a:latin typeface="+mn-ea"/>
            </a:endParaRPr>
          </a:p>
          <a:p>
            <a:r>
              <a:rPr lang="zh-TW" altLang="en-US" sz="2400" dirty="0">
                <a:latin typeface="+mn-ea"/>
              </a:rPr>
              <a:t>各</a:t>
            </a:r>
            <a:r>
              <a:rPr lang="zh-TW" altLang="en-US" sz="2400" dirty="0"/>
              <a:t>「評述性話語」類型有不同的結構</a:t>
            </a:r>
            <a:r>
              <a:rPr lang="zh-TW" altLang="en-US" sz="2400" dirty="0">
                <a:latin typeface="+mn-ea"/>
              </a:rPr>
              <a:t>，因此適合其運用的模範短語各有不同。</a:t>
            </a:r>
            <a:endParaRPr lang="en-US" altLang="zh-TW" sz="2400" dirty="0">
              <a:latin typeface="+mn-ea"/>
            </a:endParaRPr>
          </a:p>
          <a:p>
            <a:pPr marL="342900" indent="-342900">
              <a:buFont typeface="Arial" panose="020B0604020202020204" pitchFamily="34" charset="0"/>
              <a:buChar char="•"/>
            </a:pPr>
            <a:endParaRPr lang="en-US" altLang="zh-TW" sz="2400" dirty="0" smtClean="0">
              <a:latin typeface="+mn-ea"/>
            </a:endParaRPr>
          </a:p>
        </p:txBody>
      </p:sp>
    </p:spTree>
    <p:extLst>
      <p:ext uri="{BB962C8B-B14F-4D97-AF65-F5344CB8AC3E}">
        <p14:creationId xmlns:p14="http://schemas.microsoft.com/office/powerpoint/2010/main" val="66735312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5" name="Content Placeholder 8"/>
          <p:cNvGraphicFramePr>
            <a:graphicFrameLocks/>
          </p:cNvGraphicFramePr>
          <p:nvPr>
            <p:extLst/>
          </p:nvPr>
        </p:nvGraphicFramePr>
        <p:xfrm>
          <a:off x="2725158" y="973120"/>
          <a:ext cx="8229600" cy="5572085"/>
        </p:xfrm>
        <a:graphic>
          <a:graphicData uri="http://schemas.openxmlformats.org/drawingml/2006/table">
            <a:tbl>
              <a:tblPr firstRow="1" bandRow="1">
                <a:tableStyleId>{5C22544A-7EE6-4342-B048-85BDC9FD1C3A}</a:tableStyleId>
              </a:tblPr>
              <a:tblGrid>
                <a:gridCol w="8229600">
                  <a:extLst>
                    <a:ext uri="{9D8B030D-6E8A-4147-A177-3AD203B41FA5}">
                      <a16:colId xmlns:a16="http://schemas.microsoft.com/office/drawing/2014/main" val="20000"/>
                    </a:ext>
                  </a:extLst>
                </a:gridCol>
              </a:tblGrid>
              <a:tr h="44559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2000" b="0" i="1" dirty="0"/>
                    </a:p>
                  </a:txBody>
                  <a:tcP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680901">
                <a:tc>
                  <a:txBody>
                    <a:bodyPr/>
                    <a:lstStyle/>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45592">
                <a:tc>
                  <a:txBody>
                    <a:bodyPr/>
                    <a:lstStyle/>
                    <a:p>
                      <a:endParaRPr lang="en-US" sz="2000" b="1" dirty="0"/>
                    </a:p>
                  </a:txBody>
                  <a:tcP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bl>
          </a:graphicData>
        </a:graphic>
      </p:graphicFrame>
      <p:sp>
        <p:nvSpPr>
          <p:cNvPr id="149" name="TextBox 9"/>
          <p:cNvSpPr txBox="1"/>
          <p:nvPr/>
        </p:nvSpPr>
        <p:spPr>
          <a:xfrm>
            <a:off x="2660420" y="1018840"/>
            <a:ext cx="646331" cy="369332"/>
          </a:xfrm>
          <a:prstGeom prst="rect">
            <a:avLst/>
          </a:prstGeom>
          <a:noFill/>
        </p:spPr>
        <p:txBody>
          <a:bodyPr wrap="none" rtlCol="0">
            <a:spAutoFit/>
          </a:bodyPr>
          <a:lstStyle/>
          <a:p>
            <a:r>
              <a:rPr lang="zh-TW" altLang="en-US" b="1" dirty="0">
                <a:latin typeface="+mn-ea"/>
              </a:rPr>
              <a:t>點題</a:t>
            </a:r>
            <a:endParaRPr lang="en-US" b="1" dirty="0">
              <a:latin typeface="+mn-ea"/>
            </a:endParaRPr>
          </a:p>
        </p:txBody>
      </p:sp>
      <p:sp>
        <p:nvSpPr>
          <p:cNvPr id="164" name="TextBox 10"/>
          <p:cNvSpPr txBox="1"/>
          <p:nvPr/>
        </p:nvSpPr>
        <p:spPr>
          <a:xfrm>
            <a:off x="5076523" y="1018840"/>
            <a:ext cx="3454792" cy="369332"/>
          </a:xfrm>
          <a:prstGeom prst="rect">
            <a:avLst/>
          </a:prstGeom>
          <a:noFill/>
        </p:spPr>
        <p:txBody>
          <a:bodyPr wrap="none" rtlCol="0">
            <a:spAutoFit/>
          </a:bodyPr>
          <a:lstStyle/>
          <a:p>
            <a:pPr>
              <a:defRPr/>
            </a:pPr>
            <a:r>
              <a:rPr lang="zh-TW" altLang="en-US" i="1" dirty="0">
                <a:latin typeface="+mn-ea"/>
              </a:rPr>
              <a:t>我會解釋</a:t>
            </a:r>
            <a:r>
              <a:rPr lang="en-US" altLang="zh-TW" i="1" dirty="0" smtClean="0">
                <a:latin typeface="+mn-ea"/>
              </a:rPr>
              <a:t>……</a:t>
            </a:r>
            <a:r>
              <a:rPr lang="zh-TW" altLang="en-US" i="1" dirty="0" smtClean="0">
                <a:latin typeface="+mn-ea"/>
              </a:rPr>
              <a:t>／</a:t>
            </a:r>
            <a:r>
              <a:rPr lang="en-US" altLang="zh-TW" i="1" dirty="0" smtClean="0">
                <a:latin typeface="+mn-ea"/>
              </a:rPr>
              <a:t>……</a:t>
            </a:r>
            <a:r>
              <a:rPr lang="zh-TW" altLang="en-US" i="1" dirty="0">
                <a:latin typeface="+mn-ea"/>
              </a:rPr>
              <a:t>的原因有</a:t>
            </a:r>
            <a:r>
              <a:rPr lang="en-US" altLang="zh-TW" i="1" dirty="0" smtClean="0">
                <a:latin typeface="+mn-ea"/>
              </a:rPr>
              <a:t>……</a:t>
            </a:r>
            <a:endParaRPr lang="en-US" i="1" dirty="0">
              <a:latin typeface="+mn-ea"/>
            </a:endParaRPr>
          </a:p>
        </p:txBody>
      </p:sp>
      <p:sp>
        <p:nvSpPr>
          <p:cNvPr id="165" name="Rectangle 12"/>
          <p:cNvSpPr/>
          <p:nvPr/>
        </p:nvSpPr>
        <p:spPr>
          <a:xfrm>
            <a:off x="5076523" y="1450888"/>
            <a:ext cx="2621230" cy="369332"/>
          </a:xfrm>
          <a:prstGeom prst="rect">
            <a:avLst/>
          </a:prstGeom>
        </p:spPr>
        <p:txBody>
          <a:bodyPr wrap="none">
            <a:spAutoFit/>
          </a:bodyPr>
          <a:lstStyle/>
          <a:p>
            <a:r>
              <a:rPr lang="zh-TW" altLang="en-US" i="1" dirty="0" smtClean="0">
                <a:latin typeface="+mn-ea"/>
              </a:rPr>
              <a:t>第一／首先</a:t>
            </a:r>
            <a:r>
              <a:rPr lang="zh-TW" altLang="en-US" i="1" dirty="0">
                <a:latin typeface="+mn-ea"/>
              </a:rPr>
              <a:t>，在</a:t>
            </a:r>
            <a:r>
              <a:rPr lang="en-US" altLang="zh-TW" i="1" dirty="0">
                <a:latin typeface="+mn-ea"/>
              </a:rPr>
              <a:t>……</a:t>
            </a:r>
            <a:r>
              <a:rPr lang="zh-TW" altLang="en-US" i="1" dirty="0">
                <a:latin typeface="+mn-ea"/>
              </a:rPr>
              <a:t>方面</a:t>
            </a:r>
            <a:endParaRPr lang="en-US" i="1" dirty="0">
              <a:latin typeface="+mn-ea"/>
            </a:endParaRPr>
          </a:p>
        </p:txBody>
      </p:sp>
      <p:sp>
        <p:nvSpPr>
          <p:cNvPr id="166" name="Rectangle 14"/>
          <p:cNvSpPr/>
          <p:nvPr/>
        </p:nvSpPr>
        <p:spPr>
          <a:xfrm>
            <a:off x="2660420" y="1450888"/>
            <a:ext cx="1338828" cy="369332"/>
          </a:xfrm>
          <a:prstGeom prst="rect">
            <a:avLst/>
          </a:prstGeom>
        </p:spPr>
        <p:txBody>
          <a:bodyPr wrap="none">
            <a:spAutoFit/>
          </a:bodyPr>
          <a:lstStyle/>
          <a:p>
            <a:r>
              <a:rPr lang="zh-TW" altLang="en-US" b="1" dirty="0">
                <a:latin typeface="+mn-ea"/>
              </a:rPr>
              <a:t>第一個角度</a:t>
            </a:r>
            <a:endParaRPr lang="en-US" altLang="zh-TW" b="1" dirty="0">
              <a:latin typeface="+mn-ea"/>
            </a:endParaRPr>
          </a:p>
        </p:txBody>
      </p:sp>
      <p:sp>
        <p:nvSpPr>
          <p:cNvPr id="167" name="Rectangle 15"/>
          <p:cNvSpPr/>
          <p:nvPr/>
        </p:nvSpPr>
        <p:spPr>
          <a:xfrm>
            <a:off x="2660420" y="1788878"/>
            <a:ext cx="992579" cy="369332"/>
          </a:xfrm>
          <a:prstGeom prst="rect">
            <a:avLst/>
          </a:prstGeom>
        </p:spPr>
        <p:txBody>
          <a:bodyPr wrap="none">
            <a:spAutoFit/>
          </a:bodyPr>
          <a:lstStyle/>
          <a:p>
            <a:pPr marL="342900" indent="-342900">
              <a:buFont typeface="Arial" panose="020B0604020202020204" pitchFamily="34" charset="0"/>
              <a:buChar char="•"/>
            </a:pPr>
            <a:r>
              <a:rPr lang="zh-TW" altLang="en-US" b="1" dirty="0" smtClean="0">
                <a:latin typeface="+mn-ea"/>
              </a:rPr>
              <a:t>原因</a:t>
            </a:r>
            <a:endParaRPr lang="en-US" altLang="zh-TW" b="1" dirty="0">
              <a:latin typeface="+mn-ea"/>
            </a:endParaRPr>
          </a:p>
        </p:txBody>
      </p:sp>
      <p:sp>
        <p:nvSpPr>
          <p:cNvPr id="173" name="Rectangle 40"/>
          <p:cNvSpPr/>
          <p:nvPr/>
        </p:nvSpPr>
        <p:spPr>
          <a:xfrm>
            <a:off x="5076523" y="4422056"/>
            <a:ext cx="1928733" cy="369332"/>
          </a:xfrm>
          <a:prstGeom prst="rect">
            <a:avLst/>
          </a:prstGeom>
        </p:spPr>
        <p:txBody>
          <a:bodyPr wrap="none">
            <a:spAutoFit/>
          </a:bodyPr>
          <a:lstStyle/>
          <a:p>
            <a:r>
              <a:rPr lang="zh-TW" altLang="en-US" i="1" dirty="0">
                <a:latin typeface="+mn-ea"/>
              </a:rPr>
              <a:t>最後，在</a:t>
            </a:r>
            <a:r>
              <a:rPr lang="en-US" altLang="zh-TW" i="1" dirty="0">
                <a:latin typeface="+mn-ea"/>
              </a:rPr>
              <a:t>……</a:t>
            </a:r>
            <a:r>
              <a:rPr lang="zh-TW" altLang="en-US" i="1" dirty="0">
                <a:latin typeface="+mn-ea"/>
              </a:rPr>
              <a:t>方面</a:t>
            </a:r>
            <a:endParaRPr lang="en-US" i="1" dirty="0">
              <a:latin typeface="+mn-ea"/>
            </a:endParaRPr>
          </a:p>
        </p:txBody>
      </p:sp>
      <p:sp>
        <p:nvSpPr>
          <p:cNvPr id="174" name="Rectangle 41"/>
          <p:cNvSpPr/>
          <p:nvPr/>
        </p:nvSpPr>
        <p:spPr>
          <a:xfrm>
            <a:off x="2660420" y="4422056"/>
            <a:ext cx="1569660" cy="369332"/>
          </a:xfrm>
          <a:prstGeom prst="rect">
            <a:avLst/>
          </a:prstGeom>
        </p:spPr>
        <p:txBody>
          <a:bodyPr wrap="none">
            <a:spAutoFit/>
          </a:bodyPr>
          <a:lstStyle/>
          <a:p>
            <a:r>
              <a:rPr lang="zh-TW" altLang="en-US" b="1" dirty="0">
                <a:latin typeface="+mn-ea"/>
              </a:rPr>
              <a:t>最後一個角度</a:t>
            </a:r>
            <a:endParaRPr lang="en-US" altLang="zh-TW" b="1" dirty="0">
              <a:latin typeface="+mn-ea"/>
            </a:endParaRPr>
          </a:p>
        </p:txBody>
      </p:sp>
      <p:sp>
        <p:nvSpPr>
          <p:cNvPr id="177" name="Left Arrow 44"/>
          <p:cNvSpPr/>
          <p:nvPr/>
        </p:nvSpPr>
        <p:spPr>
          <a:xfrm>
            <a:off x="7092860" y="3341056"/>
            <a:ext cx="2264305" cy="774128"/>
          </a:xfrm>
          <a:prstGeom prst="left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000" dirty="0">
                <a:solidFill>
                  <a:srgbClr val="FF0000"/>
                </a:solidFill>
                <a:latin typeface="+mn-ea"/>
              </a:rPr>
              <a:t>如此類推</a:t>
            </a:r>
            <a:endParaRPr lang="en-US" sz="2000" dirty="0">
              <a:solidFill>
                <a:srgbClr val="FF0000"/>
              </a:solidFill>
              <a:latin typeface="+mn-ea"/>
            </a:endParaRPr>
          </a:p>
        </p:txBody>
      </p:sp>
      <p:sp>
        <p:nvSpPr>
          <p:cNvPr id="178" name="Rectangle 45"/>
          <p:cNvSpPr/>
          <p:nvPr/>
        </p:nvSpPr>
        <p:spPr>
          <a:xfrm>
            <a:off x="3742409" y="3030104"/>
            <a:ext cx="582211" cy="1477328"/>
          </a:xfrm>
          <a:prstGeom prst="rect">
            <a:avLst/>
          </a:prstGeom>
        </p:spPr>
        <p:txBody>
          <a:bodyPr wrap="none">
            <a:spAutoFit/>
          </a:bodyPr>
          <a:lstStyle/>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p:txBody>
      </p:sp>
      <p:sp>
        <p:nvSpPr>
          <p:cNvPr id="179" name="Rectangle 46"/>
          <p:cNvSpPr/>
          <p:nvPr/>
        </p:nvSpPr>
        <p:spPr>
          <a:xfrm>
            <a:off x="6548853" y="3030104"/>
            <a:ext cx="582211" cy="1477328"/>
          </a:xfrm>
          <a:prstGeom prst="rect">
            <a:avLst/>
          </a:prstGeom>
        </p:spPr>
        <p:txBody>
          <a:bodyPr wrap="none">
            <a:spAutoFit/>
          </a:bodyPr>
          <a:lstStyle/>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p:txBody>
      </p:sp>
      <p:sp>
        <p:nvSpPr>
          <p:cNvPr id="15" name="投影片編號版面配置區 14"/>
          <p:cNvSpPr>
            <a:spLocks noGrp="1"/>
          </p:cNvSpPr>
          <p:nvPr>
            <p:ph type="sldNum" sz="quarter" idx="12"/>
          </p:nvPr>
        </p:nvSpPr>
        <p:spPr/>
        <p:txBody>
          <a:bodyPr/>
          <a:lstStyle/>
          <a:p>
            <a:fld id="{87D7E3E0-16BD-4228-BA84-50B6A6D4FBA8}" type="slidenum">
              <a:rPr lang="en-US" smtClean="0"/>
              <a:t>22</a:t>
            </a:fld>
            <a:endParaRPr lang="en-US" dirty="0"/>
          </a:p>
        </p:txBody>
      </p:sp>
      <p:sp>
        <p:nvSpPr>
          <p:cNvPr id="26" name="Rectangle: Rounded Corners 32">
            <a:extLst>
              <a:ext uri="{FF2B5EF4-FFF2-40B4-BE49-F238E27FC236}">
                <a16:creationId xmlns:a16="http://schemas.microsoft.com/office/drawing/2014/main" id="{B6477AE2-8317-421F-9149-3BA0B1ED8B95}"/>
              </a:ext>
            </a:extLst>
          </p:cNvPr>
          <p:cNvSpPr>
            <a:spLocks/>
          </p:cNvSpPr>
          <p:nvPr/>
        </p:nvSpPr>
        <p:spPr>
          <a:xfrm flipH="1">
            <a:off x="5008956" y="157818"/>
            <a:ext cx="7020000" cy="792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j-ea"/>
                <a:ea typeface="+mj-ea"/>
              </a:rPr>
              <a:t>標題或題目的標誌字詞例子：</a:t>
            </a:r>
            <a:r>
              <a:rPr lang="zh-TW" altLang="en-US" sz="2800" b="1" dirty="0">
                <a:solidFill>
                  <a:schemeClr val="tx1"/>
                </a:solidFill>
                <a:latin typeface="+mj-ea"/>
                <a:ea typeface="+mj-ea"/>
              </a:rPr>
              <a:t>起因、</a:t>
            </a:r>
            <a:r>
              <a:rPr lang="zh-TW" altLang="en-US" sz="2800" b="1" dirty="0" smtClean="0">
                <a:solidFill>
                  <a:schemeClr val="tx1"/>
                </a:solidFill>
                <a:latin typeface="+mj-ea"/>
                <a:ea typeface="+mj-ea"/>
              </a:rPr>
              <a:t>原因、因素</a:t>
            </a:r>
            <a:r>
              <a:rPr lang="zh-TW" altLang="en-US" sz="2800" b="1" dirty="0">
                <a:solidFill>
                  <a:schemeClr val="tx1"/>
                </a:solidFill>
                <a:latin typeface="+mj-ea"/>
                <a:ea typeface="+mj-ea"/>
              </a:rPr>
              <a:t>、</a:t>
            </a:r>
            <a:r>
              <a:rPr lang="zh-TW" altLang="en-US" sz="2800" b="1" dirty="0" smtClean="0">
                <a:solidFill>
                  <a:schemeClr val="tx1"/>
                </a:solidFill>
                <a:latin typeface="+mj-ea"/>
                <a:ea typeface="+mj-ea"/>
              </a:rPr>
              <a:t>成因、理由</a:t>
            </a:r>
            <a:r>
              <a:rPr lang="zh-TW" altLang="en-US" sz="2800" b="1" dirty="0">
                <a:solidFill>
                  <a:schemeClr val="tx1"/>
                </a:solidFill>
                <a:latin typeface="+mj-ea"/>
                <a:ea typeface="+mj-ea"/>
              </a:rPr>
              <a:t>、</a:t>
            </a:r>
            <a:r>
              <a:rPr lang="zh-TW" altLang="en-US" sz="2800" b="1" dirty="0" smtClean="0">
                <a:solidFill>
                  <a:schemeClr val="tx1"/>
                </a:solidFill>
                <a:latin typeface="+mj-ea"/>
                <a:ea typeface="+mj-ea"/>
              </a:rPr>
              <a:t>緣故、緣由</a:t>
            </a:r>
            <a:r>
              <a:rPr lang="zh-TW" altLang="en-US" sz="2800" b="1" dirty="0">
                <a:solidFill>
                  <a:schemeClr val="tx1"/>
                </a:solidFill>
                <a:latin typeface="+mj-ea"/>
                <a:ea typeface="+mj-ea"/>
              </a:rPr>
              <a:t>、因由</a:t>
            </a:r>
            <a:endParaRPr lang="en-ID" sz="2800" dirty="0">
              <a:solidFill>
                <a:schemeClr val="tx1"/>
              </a:solidFill>
              <a:latin typeface="+mj-ea"/>
              <a:ea typeface="+mj-ea"/>
            </a:endParaRPr>
          </a:p>
        </p:txBody>
      </p:sp>
      <p:sp>
        <p:nvSpPr>
          <p:cNvPr id="27" name="Rectangle 15"/>
          <p:cNvSpPr/>
          <p:nvPr/>
        </p:nvSpPr>
        <p:spPr>
          <a:xfrm>
            <a:off x="3004117" y="2462368"/>
            <a:ext cx="2146742" cy="369332"/>
          </a:xfrm>
          <a:prstGeom prst="rect">
            <a:avLst/>
          </a:prstGeom>
        </p:spPr>
        <p:txBody>
          <a:bodyPr wrap="none">
            <a:spAutoFit/>
          </a:bodyPr>
          <a:lstStyle/>
          <a:p>
            <a:pPr marL="342900" indent="-342900">
              <a:buFont typeface="Courier New" panose="02070309020205020404" pitchFamily="49" charset="0"/>
              <a:buChar char="o"/>
            </a:pPr>
            <a:r>
              <a:rPr lang="zh-TW" altLang="en-US" b="1" dirty="0" smtClean="0"/>
              <a:t>即時／最終結果</a:t>
            </a:r>
            <a:endParaRPr lang="en-US" altLang="zh-TW" b="1" dirty="0" smtClean="0"/>
          </a:p>
        </p:txBody>
      </p:sp>
      <p:sp>
        <p:nvSpPr>
          <p:cNvPr id="30" name="Rectangle 16"/>
          <p:cNvSpPr/>
          <p:nvPr/>
        </p:nvSpPr>
        <p:spPr>
          <a:xfrm>
            <a:off x="5076523" y="2462368"/>
            <a:ext cx="5521827" cy="369332"/>
          </a:xfrm>
          <a:prstGeom prst="rect">
            <a:avLst/>
          </a:prstGeom>
        </p:spPr>
        <p:txBody>
          <a:bodyPr wrap="square">
            <a:spAutoFit/>
          </a:bodyPr>
          <a:lstStyle/>
          <a:p>
            <a:r>
              <a:rPr lang="zh-TW" altLang="en-US" i="1" dirty="0" smtClean="0"/>
              <a:t>所以／因此／以致／因而／就</a:t>
            </a:r>
            <a:r>
              <a:rPr lang="en-US" altLang="zh-TW" i="1" dirty="0" smtClean="0"/>
              <a:t>……</a:t>
            </a:r>
            <a:endParaRPr lang="en-US" altLang="zh-TW" dirty="0"/>
          </a:p>
        </p:txBody>
      </p:sp>
      <p:sp>
        <p:nvSpPr>
          <p:cNvPr id="31" name="Rectangle 16"/>
          <p:cNvSpPr/>
          <p:nvPr/>
        </p:nvSpPr>
        <p:spPr>
          <a:xfrm>
            <a:off x="5076523" y="1788878"/>
            <a:ext cx="5521827" cy="369332"/>
          </a:xfrm>
          <a:prstGeom prst="rect">
            <a:avLst/>
          </a:prstGeom>
        </p:spPr>
        <p:txBody>
          <a:bodyPr wrap="square">
            <a:spAutoFit/>
          </a:bodyPr>
          <a:lstStyle/>
          <a:p>
            <a:r>
              <a:rPr lang="zh-TW" altLang="en-US" i="1" dirty="0" smtClean="0"/>
              <a:t>因為／由於</a:t>
            </a:r>
            <a:r>
              <a:rPr lang="en-US" altLang="zh-TW" i="1" dirty="0" smtClean="0"/>
              <a:t>……</a:t>
            </a:r>
            <a:endParaRPr lang="en-US" altLang="zh-TW" dirty="0"/>
          </a:p>
        </p:txBody>
      </p:sp>
      <p:sp>
        <p:nvSpPr>
          <p:cNvPr id="37" name="Rectangle 16"/>
          <p:cNvSpPr/>
          <p:nvPr/>
        </p:nvSpPr>
        <p:spPr>
          <a:xfrm>
            <a:off x="5076523" y="2787061"/>
            <a:ext cx="5521827" cy="369332"/>
          </a:xfrm>
          <a:prstGeom prst="rect">
            <a:avLst/>
          </a:prstGeom>
        </p:spPr>
        <p:txBody>
          <a:bodyPr wrap="square">
            <a:spAutoFit/>
          </a:bodyPr>
          <a:lstStyle/>
          <a:p>
            <a:r>
              <a:rPr lang="zh-TW" altLang="en-US" i="1" dirty="0" smtClean="0"/>
              <a:t>是／要／會</a:t>
            </a:r>
            <a:r>
              <a:rPr lang="en-US" altLang="zh-TW" i="1" dirty="0" smtClean="0"/>
              <a:t>……</a:t>
            </a:r>
            <a:r>
              <a:rPr lang="zh-TW" altLang="en-US" dirty="0" smtClean="0"/>
              <a:t>（提供細節）；</a:t>
            </a:r>
            <a:r>
              <a:rPr lang="zh-TW" altLang="en-US" i="1" dirty="0" smtClean="0"/>
              <a:t>例如</a:t>
            </a:r>
            <a:r>
              <a:rPr lang="en-US" altLang="zh-TW" i="1" dirty="0" smtClean="0"/>
              <a:t>……</a:t>
            </a:r>
            <a:r>
              <a:rPr lang="zh-TW" altLang="en-US" dirty="0" smtClean="0"/>
              <a:t>（舉出例子）</a:t>
            </a:r>
            <a:endParaRPr lang="en-US" altLang="zh-TW" dirty="0"/>
          </a:p>
        </p:txBody>
      </p:sp>
      <p:sp>
        <p:nvSpPr>
          <p:cNvPr id="38" name="Rectangle 15"/>
          <p:cNvSpPr/>
          <p:nvPr/>
        </p:nvSpPr>
        <p:spPr>
          <a:xfrm>
            <a:off x="3284400" y="2787061"/>
            <a:ext cx="992579" cy="369332"/>
          </a:xfrm>
          <a:prstGeom prst="rect">
            <a:avLst/>
          </a:prstGeom>
        </p:spPr>
        <p:txBody>
          <a:bodyPr wrap="none">
            <a:spAutoFit/>
          </a:bodyPr>
          <a:lstStyle/>
          <a:p>
            <a:pPr marL="342900" indent="-342900">
              <a:buFont typeface="Microsoft JhengHei UI" panose="020B0604030504040204" pitchFamily="34" charset="-120"/>
              <a:buChar char="╶"/>
            </a:pPr>
            <a:r>
              <a:rPr lang="zh-TW" altLang="en-US" b="1" dirty="0" smtClean="0"/>
              <a:t>闡述</a:t>
            </a:r>
            <a:endParaRPr lang="en-US" altLang="zh-TW" b="1" dirty="0" smtClean="0"/>
          </a:p>
        </p:txBody>
      </p:sp>
      <p:sp>
        <p:nvSpPr>
          <p:cNvPr id="39" name="Rectangle 16"/>
          <p:cNvSpPr/>
          <p:nvPr/>
        </p:nvSpPr>
        <p:spPr>
          <a:xfrm>
            <a:off x="5076523" y="2115522"/>
            <a:ext cx="5521827" cy="369332"/>
          </a:xfrm>
          <a:prstGeom prst="rect">
            <a:avLst/>
          </a:prstGeom>
        </p:spPr>
        <p:txBody>
          <a:bodyPr wrap="square">
            <a:spAutoFit/>
          </a:bodyPr>
          <a:lstStyle/>
          <a:p>
            <a:r>
              <a:rPr lang="zh-TW" altLang="en-US" i="1" dirty="0" smtClean="0"/>
              <a:t>是／要／會</a:t>
            </a:r>
            <a:r>
              <a:rPr lang="en-US" altLang="zh-TW" i="1" dirty="0" smtClean="0"/>
              <a:t>……</a:t>
            </a:r>
            <a:r>
              <a:rPr lang="zh-TW" altLang="en-US" dirty="0" smtClean="0"/>
              <a:t>（提供細節）；</a:t>
            </a:r>
            <a:r>
              <a:rPr lang="zh-TW" altLang="en-US" i="1" dirty="0" smtClean="0"/>
              <a:t>例如</a:t>
            </a:r>
            <a:r>
              <a:rPr lang="en-US" altLang="zh-TW" i="1" dirty="0" smtClean="0"/>
              <a:t>……</a:t>
            </a:r>
            <a:r>
              <a:rPr lang="zh-TW" altLang="en-US" dirty="0" smtClean="0"/>
              <a:t>（舉出例子）</a:t>
            </a:r>
            <a:endParaRPr lang="en-US" altLang="zh-TW" dirty="0"/>
          </a:p>
        </p:txBody>
      </p:sp>
      <p:sp>
        <p:nvSpPr>
          <p:cNvPr id="40" name="Rectangle 15"/>
          <p:cNvSpPr/>
          <p:nvPr/>
        </p:nvSpPr>
        <p:spPr>
          <a:xfrm>
            <a:off x="2969827" y="2115522"/>
            <a:ext cx="992579" cy="369332"/>
          </a:xfrm>
          <a:prstGeom prst="rect">
            <a:avLst/>
          </a:prstGeom>
        </p:spPr>
        <p:txBody>
          <a:bodyPr wrap="none">
            <a:spAutoFit/>
          </a:bodyPr>
          <a:lstStyle/>
          <a:p>
            <a:pPr marL="342900" indent="-342900">
              <a:buFont typeface="Microsoft JhengHei UI" panose="020B0604030504040204" pitchFamily="34" charset="-120"/>
              <a:buChar char="╶"/>
            </a:pPr>
            <a:r>
              <a:rPr lang="zh-TW" altLang="en-US" b="1" dirty="0" smtClean="0"/>
              <a:t>闡述</a:t>
            </a:r>
            <a:endParaRPr lang="en-US" altLang="zh-TW" b="1" dirty="0" smtClean="0"/>
          </a:p>
        </p:txBody>
      </p:sp>
      <p:sp>
        <p:nvSpPr>
          <p:cNvPr id="49" name="Rectangle 15"/>
          <p:cNvSpPr/>
          <p:nvPr/>
        </p:nvSpPr>
        <p:spPr>
          <a:xfrm>
            <a:off x="2660420" y="4730273"/>
            <a:ext cx="992579" cy="369332"/>
          </a:xfrm>
          <a:prstGeom prst="rect">
            <a:avLst/>
          </a:prstGeom>
        </p:spPr>
        <p:txBody>
          <a:bodyPr wrap="none">
            <a:spAutoFit/>
          </a:bodyPr>
          <a:lstStyle/>
          <a:p>
            <a:pPr marL="342900" indent="-342900">
              <a:buFont typeface="Arial" panose="020B0604020202020204" pitchFamily="34" charset="0"/>
              <a:buChar char="•"/>
            </a:pPr>
            <a:r>
              <a:rPr lang="zh-TW" altLang="en-US" b="1" dirty="0" smtClean="0">
                <a:latin typeface="+mn-ea"/>
              </a:rPr>
              <a:t>原因</a:t>
            </a:r>
            <a:endParaRPr lang="en-US" altLang="zh-TW" b="1" dirty="0">
              <a:latin typeface="+mn-ea"/>
            </a:endParaRPr>
          </a:p>
        </p:txBody>
      </p:sp>
      <p:sp>
        <p:nvSpPr>
          <p:cNvPr id="50" name="Rectangle 15"/>
          <p:cNvSpPr/>
          <p:nvPr/>
        </p:nvSpPr>
        <p:spPr>
          <a:xfrm>
            <a:off x="3004117" y="5403763"/>
            <a:ext cx="2146742" cy="369332"/>
          </a:xfrm>
          <a:prstGeom prst="rect">
            <a:avLst/>
          </a:prstGeom>
        </p:spPr>
        <p:txBody>
          <a:bodyPr wrap="none">
            <a:spAutoFit/>
          </a:bodyPr>
          <a:lstStyle/>
          <a:p>
            <a:pPr marL="342900" indent="-342900">
              <a:buFont typeface="Courier New" panose="02070309020205020404" pitchFamily="49" charset="0"/>
              <a:buChar char="o"/>
            </a:pPr>
            <a:r>
              <a:rPr lang="zh-TW" altLang="en-US" b="1" dirty="0" smtClean="0"/>
              <a:t>即時／最終結果</a:t>
            </a:r>
            <a:endParaRPr lang="en-US" altLang="zh-TW" b="1" dirty="0" smtClean="0"/>
          </a:p>
        </p:txBody>
      </p:sp>
      <p:sp>
        <p:nvSpPr>
          <p:cNvPr id="51" name="Rectangle 16"/>
          <p:cNvSpPr/>
          <p:nvPr/>
        </p:nvSpPr>
        <p:spPr>
          <a:xfrm>
            <a:off x="5076523" y="5403763"/>
            <a:ext cx="5521827" cy="369332"/>
          </a:xfrm>
          <a:prstGeom prst="rect">
            <a:avLst/>
          </a:prstGeom>
        </p:spPr>
        <p:txBody>
          <a:bodyPr wrap="square">
            <a:spAutoFit/>
          </a:bodyPr>
          <a:lstStyle/>
          <a:p>
            <a:r>
              <a:rPr lang="zh-TW" altLang="en-US" i="1" dirty="0" smtClean="0"/>
              <a:t>所以／因此／以致／因而／就</a:t>
            </a:r>
            <a:r>
              <a:rPr lang="en-US" altLang="zh-TW" i="1" dirty="0" smtClean="0"/>
              <a:t>……</a:t>
            </a:r>
            <a:endParaRPr lang="en-US" altLang="zh-TW" dirty="0"/>
          </a:p>
        </p:txBody>
      </p:sp>
      <p:sp>
        <p:nvSpPr>
          <p:cNvPr id="52" name="Rectangle 16"/>
          <p:cNvSpPr/>
          <p:nvPr/>
        </p:nvSpPr>
        <p:spPr>
          <a:xfrm>
            <a:off x="5076523" y="4730273"/>
            <a:ext cx="5521827" cy="369332"/>
          </a:xfrm>
          <a:prstGeom prst="rect">
            <a:avLst/>
          </a:prstGeom>
        </p:spPr>
        <p:txBody>
          <a:bodyPr wrap="square">
            <a:spAutoFit/>
          </a:bodyPr>
          <a:lstStyle/>
          <a:p>
            <a:r>
              <a:rPr lang="zh-TW" altLang="en-US" i="1" dirty="0" smtClean="0"/>
              <a:t>因為／由於</a:t>
            </a:r>
            <a:r>
              <a:rPr lang="en-US" altLang="zh-TW" i="1" dirty="0" smtClean="0"/>
              <a:t>……</a:t>
            </a:r>
            <a:endParaRPr lang="en-US" altLang="zh-TW" dirty="0"/>
          </a:p>
        </p:txBody>
      </p:sp>
      <p:sp>
        <p:nvSpPr>
          <p:cNvPr id="53" name="Rectangle 16"/>
          <p:cNvSpPr/>
          <p:nvPr/>
        </p:nvSpPr>
        <p:spPr>
          <a:xfrm>
            <a:off x="5076523" y="5728456"/>
            <a:ext cx="5521827" cy="369332"/>
          </a:xfrm>
          <a:prstGeom prst="rect">
            <a:avLst/>
          </a:prstGeom>
        </p:spPr>
        <p:txBody>
          <a:bodyPr wrap="square">
            <a:spAutoFit/>
          </a:bodyPr>
          <a:lstStyle/>
          <a:p>
            <a:r>
              <a:rPr lang="zh-TW" altLang="en-US" i="1" dirty="0" smtClean="0"/>
              <a:t>是／要／會</a:t>
            </a:r>
            <a:r>
              <a:rPr lang="en-US" altLang="zh-TW" i="1" dirty="0" smtClean="0"/>
              <a:t>……</a:t>
            </a:r>
            <a:r>
              <a:rPr lang="zh-TW" altLang="en-US" dirty="0" smtClean="0"/>
              <a:t>（提供細節）；</a:t>
            </a:r>
            <a:r>
              <a:rPr lang="zh-TW" altLang="en-US" i="1" dirty="0" smtClean="0"/>
              <a:t>例如</a:t>
            </a:r>
            <a:r>
              <a:rPr lang="en-US" altLang="zh-TW" i="1" dirty="0" smtClean="0"/>
              <a:t>……</a:t>
            </a:r>
            <a:r>
              <a:rPr lang="zh-TW" altLang="en-US" dirty="0" smtClean="0"/>
              <a:t>（舉出例子）</a:t>
            </a:r>
            <a:endParaRPr lang="en-US" altLang="zh-TW" dirty="0"/>
          </a:p>
        </p:txBody>
      </p:sp>
      <p:sp>
        <p:nvSpPr>
          <p:cNvPr id="54" name="Rectangle 15"/>
          <p:cNvSpPr/>
          <p:nvPr/>
        </p:nvSpPr>
        <p:spPr>
          <a:xfrm>
            <a:off x="3284400" y="5728456"/>
            <a:ext cx="992579" cy="369332"/>
          </a:xfrm>
          <a:prstGeom prst="rect">
            <a:avLst/>
          </a:prstGeom>
        </p:spPr>
        <p:txBody>
          <a:bodyPr wrap="none">
            <a:spAutoFit/>
          </a:bodyPr>
          <a:lstStyle/>
          <a:p>
            <a:pPr marL="342900" indent="-342900">
              <a:buFont typeface="Microsoft JhengHei UI" panose="020B0604030504040204" pitchFamily="34" charset="-120"/>
              <a:buChar char="╶"/>
            </a:pPr>
            <a:r>
              <a:rPr lang="zh-TW" altLang="en-US" b="1" dirty="0" smtClean="0"/>
              <a:t>闡述</a:t>
            </a:r>
            <a:endParaRPr lang="en-US" altLang="zh-TW" b="1" dirty="0" smtClean="0"/>
          </a:p>
        </p:txBody>
      </p:sp>
      <p:sp>
        <p:nvSpPr>
          <p:cNvPr id="55" name="Rectangle 16"/>
          <p:cNvSpPr/>
          <p:nvPr/>
        </p:nvSpPr>
        <p:spPr>
          <a:xfrm>
            <a:off x="5076523" y="5056917"/>
            <a:ext cx="5521827" cy="369332"/>
          </a:xfrm>
          <a:prstGeom prst="rect">
            <a:avLst/>
          </a:prstGeom>
        </p:spPr>
        <p:txBody>
          <a:bodyPr wrap="square">
            <a:spAutoFit/>
          </a:bodyPr>
          <a:lstStyle/>
          <a:p>
            <a:r>
              <a:rPr lang="zh-TW" altLang="en-US" i="1" dirty="0" smtClean="0"/>
              <a:t>是／要／會</a:t>
            </a:r>
            <a:r>
              <a:rPr lang="en-US" altLang="zh-TW" i="1" dirty="0" smtClean="0"/>
              <a:t>……</a:t>
            </a:r>
            <a:r>
              <a:rPr lang="zh-TW" altLang="en-US" dirty="0" smtClean="0"/>
              <a:t>（提供細節）；</a:t>
            </a:r>
            <a:r>
              <a:rPr lang="zh-TW" altLang="en-US" i="1" dirty="0" smtClean="0"/>
              <a:t>例如</a:t>
            </a:r>
            <a:r>
              <a:rPr lang="en-US" altLang="zh-TW" i="1" dirty="0" smtClean="0"/>
              <a:t>……</a:t>
            </a:r>
            <a:r>
              <a:rPr lang="zh-TW" altLang="en-US" dirty="0" smtClean="0"/>
              <a:t>（舉出例子）</a:t>
            </a:r>
            <a:endParaRPr lang="en-US" altLang="zh-TW" dirty="0"/>
          </a:p>
        </p:txBody>
      </p:sp>
      <p:sp>
        <p:nvSpPr>
          <p:cNvPr id="56" name="Rectangle 15"/>
          <p:cNvSpPr/>
          <p:nvPr/>
        </p:nvSpPr>
        <p:spPr>
          <a:xfrm>
            <a:off x="2969827" y="5056917"/>
            <a:ext cx="992579" cy="369332"/>
          </a:xfrm>
          <a:prstGeom prst="rect">
            <a:avLst/>
          </a:prstGeom>
        </p:spPr>
        <p:txBody>
          <a:bodyPr wrap="none">
            <a:spAutoFit/>
          </a:bodyPr>
          <a:lstStyle/>
          <a:p>
            <a:pPr marL="342900" indent="-342900">
              <a:buFont typeface="Microsoft JhengHei UI" panose="020B0604030504040204" pitchFamily="34" charset="-120"/>
              <a:buChar char="╶"/>
            </a:pPr>
            <a:r>
              <a:rPr lang="zh-TW" altLang="en-US" b="1" dirty="0" smtClean="0"/>
              <a:t>闡述</a:t>
            </a:r>
            <a:endParaRPr lang="en-US" altLang="zh-TW" b="1" dirty="0" smtClean="0"/>
          </a:p>
        </p:txBody>
      </p:sp>
      <p:sp>
        <p:nvSpPr>
          <p:cNvPr id="46" name="Rectangle 40"/>
          <p:cNvSpPr/>
          <p:nvPr/>
        </p:nvSpPr>
        <p:spPr>
          <a:xfrm>
            <a:off x="5076523" y="6127097"/>
            <a:ext cx="3903633" cy="369332"/>
          </a:xfrm>
          <a:prstGeom prst="rect">
            <a:avLst/>
          </a:prstGeom>
        </p:spPr>
        <p:txBody>
          <a:bodyPr wrap="none">
            <a:spAutoFit/>
          </a:bodyPr>
          <a:lstStyle/>
          <a:p>
            <a:r>
              <a:rPr lang="zh-TW" altLang="en-US" i="1" dirty="0" smtClean="0">
                <a:latin typeface="+mn-ea"/>
              </a:rPr>
              <a:t>總括而言，</a:t>
            </a:r>
            <a:r>
              <a:rPr lang="en-US" altLang="zh-TW" i="1" dirty="0" smtClean="0">
                <a:latin typeface="+mn-ea"/>
              </a:rPr>
              <a:t>……</a:t>
            </a:r>
            <a:r>
              <a:rPr lang="zh-TW" altLang="en-US" i="1" dirty="0" smtClean="0">
                <a:latin typeface="+mn-ea"/>
              </a:rPr>
              <a:t>由</a:t>
            </a:r>
            <a:r>
              <a:rPr lang="en-US" altLang="zh-TW" i="1" dirty="0" smtClean="0">
                <a:latin typeface="+mn-ea"/>
              </a:rPr>
              <a:t>……</a:t>
            </a:r>
            <a:r>
              <a:rPr lang="zh-TW" altLang="en-US" i="1" dirty="0" smtClean="0">
                <a:latin typeface="+mn-ea"/>
              </a:rPr>
              <a:t>方面的原因引致</a:t>
            </a:r>
            <a:endParaRPr lang="en-US" i="1" dirty="0">
              <a:latin typeface="+mn-ea"/>
            </a:endParaRPr>
          </a:p>
        </p:txBody>
      </p:sp>
      <p:sp>
        <p:nvSpPr>
          <p:cNvPr id="47" name="Rectangle 41"/>
          <p:cNvSpPr/>
          <p:nvPr/>
        </p:nvSpPr>
        <p:spPr>
          <a:xfrm>
            <a:off x="2660420" y="6127097"/>
            <a:ext cx="646331" cy="369332"/>
          </a:xfrm>
          <a:prstGeom prst="rect">
            <a:avLst/>
          </a:prstGeom>
        </p:spPr>
        <p:txBody>
          <a:bodyPr wrap="none">
            <a:spAutoFit/>
          </a:bodyPr>
          <a:lstStyle/>
          <a:p>
            <a:r>
              <a:rPr lang="zh-TW" altLang="en-US" b="1" dirty="0" smtClean="0">
                <a:latin typeface="+mn-ea"/>
              </a:rPr>
              <a:t>總結</a:t>
            </a:r>
            <a:endParaRPr lang="en-US" altLang="zh-TW" b="1" dirty="0">
              <a:latin typeface="+mn-ea"/>
            </a:endParaRPr>
          </a:p>
        </p:txBody>
      </p:sp>
      <p:sp>
        <p:nvSpPr>
          <p:cNvPr id="35" name="Rectangle: Rounded Corners 32">
            <a:extLst>
              <a:ext uri="{FF2B5EF4-FFF2-40B4-BE49-F238E27FC236}">
                <a16:creationId xmlns:a16="http://schemas.microsoft.com/office/drawing/2014/main" id="{B6477AE2-8317-421F-9149-3BA0B1ED8B95}"/>
              </a:ext>
            </a:extLst>
          </p:cNvPr>
          <p:cNvSpPr>
            <a:spLocks/>
          </p:cNvSpPr>
          <p:nvPr/>
        </p:nvSpPr>
        <p:spPr>
          <a:xfrm flipH="1">
            <a:off x="301809" y="709912"/>
            <a:ext cx="2340000" cy="16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3200" b="1" dirty="0" smtClean="0">
                <a:solidFill>
                  <a:schemeClr val="tx1"/>
                </a:solidFill>
                <a:latin typeface="Microsoft JhengHei" panose="020B0604030504040204" pitchFamily="34" charset="-120"/>
                <a:ea typeface="Microsoft JhengHei" panose="020B0604030504040204" pitchFamily="34" charset="-120"/>
              </a:rPr>
              <a:t>6. </a:t>
            </a:r>
            <a:r>
              <a:rPr lang="zh-TW" altLang="en-US" sz="3200" b="1" dirty="0" smtClean="0">
                <a:solidFill>
                  <a:schemeClr val="tx1"/>
                </a:solidFill>
                <a:latin typeface="Microsoft JhengHei" panose="020B0604030504040204" pitchFamily="34" charset="-120"/>
                <a:ea typeface="Microsoft JhengHei" panose="020B0604030504040204" pitchFamily="34" charset="-120"/>
              </a:rPr>
              <a:t>運用因果解釋模範短語</a:t>
            </a:r>
            <a:endParaRPr lang="en-ID" altLang="zh-TW" sz="32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142942035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fld id="{67A90FA2-EAE0-4617-8F46-E0FC1FC2E3B5}" type="slidenum">
              <a:rPr lang="en-US" smtClean="0"/>
              <a:t>23</a:t>
            </a:fld>
            <a:endParaRPr lang="en-US"/>
          </a:p>
        </p:txBody>
      </p:sp>
      <p:sp>
        <p:nvSpPr>
          <p:cNvPr id="20" name="Rectangle: Rounded Corners 32">
            <a:extLst>
              <a:ext uri="{FF2B5EF4-FFF2-40B4-BE49-F238E27FC236}">
                <a16:creationId xmlns:a16="http://schemas.microsoft.com/office/drawing/2014/main" id="{B6477AE2-8317-421F-9149-3BA0B1ED8B95}"/>
              </a:ext>
            </a:extLst>
          </p:cNvPr>
          <p:cNvSpPr>
            <a:spLocks/>
          </p:cNvSpPr>
          <p:nvPr/>
        </p:nvSpPr>
        <p:spPr>
          <a:xfrm flipH="1">
            <a:off x="5008956" y="157818"/>
            <a:ext cx="7020000" cy="792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j-ea"/>
                <a:ea typeface="+mj-ea"/>
              </a:rPr>
              <a:t>標題或題目的標誌字詞例子：</a:t>
            </a:r>
            <a:r>
              <a:rPr lang="zh-TW" altLang="en-US" sz="2800" b="1" dirty="0">
                <a:solidFill>
                  <a:schemeClr val="tx1"/>
                </a:solidFill>
                <a:latin typeface="+mj-ea"/>
                <a:ea typeface="+mj-ea"/>
              </a:rPr>
              <a:t>起因、</a:t>
            </a:r>
            <a:r>
              <a:rPr lang="zh-TW" altLang="en-US" sz="2800" b="1" dirty="0" smtClean="0">
                <a:solidFill>
                  <a:schemeClr val="tx1"/>
                </a:solidFill>
                <a:latin typeface="+mj-ea"/>
                <a:ea typeface="+mj-ea"/>
              </a:rPr>
              <a:t>原因、因素</a:t>
            </a:r>
            <a:r>
              <a:rPr lang="zh-TW" altLang="en-US" sz="2800" b="1" dirty="0">
                <a:solidFill>
                  <a:schemeClr val="tx1"/>
                </a:solidFill>
                <a:latin typeface="+mj-ea"/>
                <a:ea typeface="+mj-ea"/>
              </a:rPr>
              <a:t>、</a:t>
            </a:r>
            <a:r>
              <a:rPr lang="zh-TW" altLang="en-US" sz="2800" b="1" dirty="0" smtClean="0">
                <a:solidFill>
                  <a:schemeClr val="tx1"/>
                </a:solidFill>
                <a:latin typeface="+mj-ea"/>
                <a:ea typeface="+mj-ea"/>
              </a:rPr>
              <a:t>成因、理由</a:t>
            </a:r>
            <a:r>
              <a:rPr lang="zh-TW" altLang="en-US" sz="2800" b="1" dirty="0">
                <a:solidFill>
                  <a:schemeClr val="tx1"/>
                </a:solidFill>
                <a:latin typeface="+mj-ea"/>
                <a:ea typeface="+mj-ea"/>
              </a:rPr>
              <a:t>、</a:t>
            </a:r>
            <a:r>
              <a:rPr lang="zh-TW" altLang="en-US" sz="2800" b="1" dirty="0" smtClean="0">
                <a:solidFill>
                  <a:schemeClr val="tx1"/>
                </a:solidFill>
                <a:latin typeface="+mj-ea"/>
                <a:ea typeface="+mj-ea"/>
              </a:rPr>
              <a:t>緣故、緣由</a:t>
            </a:r>
            <a:r>
              <a:rPr lang="zh-TW" altLang="en-US" sz="2800" b="1" dirty="0">
                <a:solidFill>
                  <a:schemeClr val="tx1"/>
                </a:solidFill>
                <a:latin typeface="+mj-ea"/>
                <a:ea typeface="+mj-ea"/>
              </a:rPr>
              <a:t>、因由</a:t>
            </a:r>
            <a:endParaRPr lang="en-ID" sz="2800" dirty="0">
              <a:solidFill>
                <a:schemeClr val="tx1"/>
              </a:solidFill>
              <a:latin typeface="+mj-ea"/>
              <a:ea typeface="+mj-ea"/>
            </a:endParaRPr>
          </a:p>
        </p:txBody>
      </p:sp>
      <p:sp>
        <p:nvSpPr>
          <p:cNvPr id="23" name="手繪多邊形 22"/>
          <p:cNvSpPr/>
          <p:nvPr/>
        </p:nvSpPr>
        <p:spPr>
          <a:xfrm>
            <a:off x="9361292" y="397265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最終結果</a:t>
            </a:r>
            <a:endParaRPr lang="zh-TW" altLang="en-US" sz="2600" b="1" kern="1200" dirty="0"/>
          </a:p>
        </p:txBody>
      </p:sp>
      <p:sp>
        <p:nvSpPr>
          <p:cNvPr id="24" name="手繪多邊形 23"/>
          <p:cNvSpPr/>
          <p:nvPr/>
        </p:nvSpPr>
        <p:spPr>
          <a:xfrm rot="3907178">
            <a:off x="8400615" y="3700068"/>
            <a:ext cx="1352376" cy="29531"/>
          </a:xfrm>
          <a:custGeom>
            <a:avLst/>
            <a:gdLst>
              <a:gd name="connsiteX0" fmla="*/ 0 w 1352376"/>
              <a:gd name="connsiteY0" fmla="*/ 14765 h 29531"/>
              <a:gd name="connsiteX1" fmla="*/ 1352376 w 1352376"/>
              <a:gd name="connsiteY1" fmla="*/ 14765 h 29531"/>
            </a:gdLst>
            <a:ahLst/>
            <a:cxnLst>
              <a:cxn ang="0">
                <a:pos x="connsiteX0" y="connsiteY0"/>
              </a:cxn>
              <a:cxn ang="0">
                <a:pos x="connsiteX1" y="connsiteY1"/>
              </a:cxn>
            </a:cxnLst>
            <a:rect l="l" t="t" r="r" b="b"/>
            <a:pathLst>
              <a:path w="1352376" h="29531">
                <a:moveTo>
                  <a:pt x="1352376"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655079" tIns="-19045" rIns="655078" bIns="-19043"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25" name="手繪多邊形 24"/>
          <p:cNvSpPr/>
          <p:nvPr/>
        </p:nvSpPr>
        <p:spPr>
          <a:xfrm>
            <a:off x="7369868" y="274579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26" name="手繪多邊形 25"/>
          <p:cNvSpPr/>
          <p:nvPr/>
        </p:nvSpPr>
        <p:spPr>
          <a:xfrm>
            <a:off x="6800889" y="3086638"/>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27" name="手繪多邊形 26"/>
          <p:cNvSpPr/>
          <p:nvPr/>
        </p:nvSpPr>
        <p:spPr>
          <a:xfrm>
            <a:off x="5378443" y="274579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28" name="手繪多邊形 27"/>
          <p:cNvSpPr/>
          <p:nvPr/>
        </p:nvSpPr>
        <p:spPr>
          <a:xfrm>
            <a:off x="4809464" y="3086638"/>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29" name="手繪多邊形 28"/>
          <p:cNvSpPr/>
          <p:nvPr/>
        </p:nvSpPr>
        <p:spPr>
          <a:xfrm>
            <a:off x="3387018" y="274579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原因</a:t>
            </a:r>
            <a:endParaRPr lang="zh-TW" altLang="en-US" sz="2600" b="1" kern="1200" dirty="0"/>
          </a:p>
        </p:txBody>
      </p:sp>
      <p:sp>
        <p:nvSpPr>
          <p:cNvPr id="30" name="手繪多邊形 29"/>
          <p:cNvSpPr/>
          <p:nvPr/>
        </p:nvSpPr>
        <p:spPr>
          <a:xfrm rot="19302164">
            <a:off x="2740033" y="3311291"/>
            <a:ext cx="724993" cy="29532"/>
          </a:xfrm>
          <a:custGeom>
            <a:avLst/>
            <a:gdLst>
              <a:gd name="connsiteX0" fmla="*/ 0 w 724992"/>
              <a:gd name="connsiteY0" fmla="*/ 14765 h 29531"/>
              <a:gd name="connsiteX1" fmla="*/ 724992 w 724992"/>
              <a:gd name="connsiteY1" fmla="*/ 14765 h 29531"/>
            </a:gdLst>
            <a:ahLst/>
            <a:cxnLst>
              <a:cxn ang="0">
                <a:pos x="connsiteX0" y="connsiteY0"/>
              </a:cxn>
              <a:cxn ang="0">
                <a:pos x="connsiteX1" y="connsiteY1"/>
              </a:cxn>
            </a:cxnLst>
            <a:rect l="l" t="t" r="r" b="b"/>
            <a:pathLst>
              <a:path w="724992" h="29531">
                <a:moveTo>
                  <a:pt x="724992"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57070" tIns="-3359" rIns="357073" bIns="-3359"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31" name="手繪多邊形 30"/>
          <p:cNvSpPr/>
          <p:nvPr/>
        </p:nvSpPr>
        <p:spPr>
          <a:xfrm>
            <a:off x="1395594" y="3195100"/>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endParaRPr lang="zh-TW" altLang="en-US" sz="2600" b="1" kern="1200" dirty="0"/>
          </a:p>
        </p:txBody>
      </p:sp>
      <p:sp>
        <p:nvSpPr>
          <p:cNvPr id="32" name="手繪多邊形 31"/>
          <p:cNvSpPr/>
          <p:nvPr/>
        </p:nvSpPr>
        <p:spPr>
          <a:xfrm rot="2142401">
            <a:off x="8726453" y="4109021"/>
            <a:ext cx="700699" cy="29531"/>
          </a:xfrm>
          <a:custGeom>
            <a:avLst/>
            <a:gdLst>
              <a:gd name="connsiteX0" fmla="*/ 0 w 700699"/>
              <a:gd name="connsiteY0" fmla="*/ 14765 h 29531"/>
              <a:gd name="connsiteX1" fmla="*/ 700699 w 700699"/>
              <a:gd name="connsiteY1" fmla="*/ 14765 h 29531"/>
            </a:gdLst>
            <a:ahLst/>
            <a:cxnLst>
              <a:cxn ang="0">
                <a:pos x="connsiteX0" y="connsiteY0"/>
              </a:cxn>
              <a:cxn ang="0">
                <a:pos x="connsiteX1" y="connsiteY1"/>
              </a:cxn>
            </a:cxnLst>
            <a:rect l="l" t="t" r="r" b="b"/>
            <a:pathLst>
              <a:path w="700699" h="29531">
                <a:moveTo>
                  <a:pt x="700699"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5532" tIns="-2753" rIns="345533" bIns="-2751"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33" name="手繪多邊形 32"/>
          <p:cNvSpPr/>
          <p:nvPr/>
        </p:nvSpPr>
        <p:spPr>
          <a:xfrm>
            <a:off x="7369868" y="3563699"/>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35" name="手繪多邊形 34"/>
          <p:cNvSpPr/>
          <p:nvPr/>
        </p:nvSpPr>
        <p:spPr>
          <a:xfrm>
            <a:off x="3383050" y="3550484"/>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原因</a:t>
            </a:r>
            <a:endParaRPr lang="zh-TW" altLang="en-US" sz="2600" b="1" kern="1200" dirty="0"/>
          </a:p>
        </p:txBody>
      </p:sp>
      <p:sp>
        <p:nvSpPr>
          <p:cNvPr id="36" name="手繪多邊形 35"/>
          <p:cNvSpPr/>
          <p:nvPr/>
        </p:nvSpPr>
        <p:spPr>
          <a:xfrm rot="1923809">
            <a:off x="2762182" y="3712926"/>
            <a:ext cx="672131" cy="29532"/>
          </a:xfrm>
          <a:custGeom>
            <a:avLst/>
            <a:gdLst>
              <a:gd name="connsiteX0" fmla="*/ 0 w 672130"/>
              <a:gd name="connsiteY0" fmla="*/ 14765 h 29531"/>
              <a:gd name="connsiteX1" fmla="*/ 672130 w 672130"/>
              <a:gd name="connsiteY1" fmla="*/ 14765 h 29531"/>
            </a:gdLst>
            <a:ahLst/>
            <a:cxnLst>
              <a:cxn ang="0">
                <a:pos x="connsiteX0" y="connsiteY0"/>
              </a:cxn>
              <a:cxn ang="0">
                <a:pos x="connsiteX1" y="connsiteY1"/>
              </a:cxn>
            </a:cxnLst>
            <a:rect l="l" t="t" r="r" b="b"/>
            <a:pathLst>
              <a:path w="672130" h="29531">
                <a:moveTo>
                  <a:pt x="672130"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31962" tIns="-2038" rIns="331963" bIns="-2037"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37" name="手繪多邊形 36"/>
          <p:cNvSpPr/>
          <p:nvPr/>
        </p:nvSpPr>
        <p:spPr>
          <a:xfrm>
            <a:off x="1390999" y="3193678"/>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角度</a:t>
            </a:r>
            <a:endParaRPr lang="zh-TW" altLang="en-US" sz="2600" b="1" kern="1200" dirty="0"/>
          </a:p>
        </p:txBody>
      </p:sp>
      <p:sp>
        <p:nvSpPr>
          <p:cNvPr id="38" name="手繪多邊形 37"/>
          <p:cNvSpPr/>
          <p:nvPr/>
        </p:nvSpPr>
        <p:spPr>
          <a:xfrm rot="19457599">
            <a:off x="8726453" y="4517975"/>
            <a:ext cx="700699" cy="29531"/>
          </a:xfrm>
          <a:custGeom>
            <a:avLst/>
            <a:gdLst>
              <a:gd name="connsiteX0" fmla="*/ 0 w 700699"/>
              <a:gd name="connsiteY0" fmla="*/ 14765 h 29531"/>
              <a:gd name="connsiteX1" fmla="*/ 700699 w 700699"/>
              <a:gd name="connsiteY1" fmla="*/ 14765 h 29531"/>
            </a:gdLst>
            <a:ahLst/>
            <a:cxnLst>
              <a:cxn ang="0">
                <a:pos x="connsiteX0" y="connsiteY0"/>
              </a:cxn>
              <a:cxn ang="0">
                <a:pos x="connsiteX1" y="connsiteY1"/>
              </a:cxn>
            </a:cxnLst>
            <a:rect l="l" t="t" r="r" b="b"/>
            <a:pathLst>
              <a:path w="700699" h="29531">
                <a:moveTo>
                  <a:pt x="700699"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5532" tIns="-2753" rIns="345532" bIns="-2751"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39" name="手繪多邊形 38"/>
          <p:cNvSpPr/>
          <p:nvPr/>
        </p:nvSpPr>
        <p:spPr>
          <a:xfrm>
            <a:off x="7369868" y="4381605"/>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40" name="手繪多邊形 39"/>
          <p:cNvSpPr/>
          <p:nvPr/>
        </p:nvSpPr>
        <p:spPr>
          <a:xfrm>
            <a:off x="6800889" y="4722450"/>
            <a:ext cx="568978" cy="29532"/>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2" rIns="282965"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41" name="手繪多邊形 40"/>
          <p:cNvSpPr/>
          <p:nvPr/>
        </p:nvSpPr>
        <p:spPr>
          <a:xfrm>
            <a:off x="5378443" y="4381605"/>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42" name="手繪多邊形 41"/>
          <p:cNvSpPr/>
          <p:nvPr/>
        </p:nvSpPr>
        <p:spPr>
          <a:xfrm>
            <a:off x="4809464" y="4722450"/>
            <a:ext cx="568979" cy="29532"/>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2" rIns="282966"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43" name="手繪多邊形 42"/>
          <p:cNvSpPr/>
          <p:nvPr/>
        </p:nvSpPr>
        <p:spPr>
          <a:xfrm>
            <a:off x="3387018" y="4381605"/>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原因</a:t>
            </a:r>
            <a:endParaRPr lang="zh-TW" altLang="en-US" sz="2600" b="1" kern="1200" dirty="0"/>
          </a:p>
        </p:txBody>
      </p:sp>
      <p:sp>
        <p:nvSpPr>
          <p:cNvPr id="44" name="手繪多邊形 43"/>
          <p:cNvSpPr/>
          <p:nvPr/>
        </p:nvSpPr>
        <p:spPr>
          <a:xfrm rot="19507989">
            <a:off x="2755795" y="4920668"/>
            <a:ext cx="693468" cy="29532"/>
          </a:xfrm>
          <a:custGeom>
            <a:avLst/>
            <a:gdLst>
              <a:gd name="connsiteX0" fmla="*/ 0 w 693467"/>
              <a:gd name="connsiteY0" fmla="*/ 14765 h 29531"/>
              <a:gd name="connsiteX1" fmla="*/ 693467 w 693467"/>
              <a:gd name="connsiteY1" fmla="*/ 14765 h 29531"/>
            </a:gdLst>
            <a:ahLst/>
            <a:cxnLst>
              <a:cxn ang="0">
                <a:pos x="connsiteX0" y="connsiteY0"/>
              </a:cxn>
              <a:cxn ang="0">
                <a:pos x="connsiteX1" y="connsiteY1"/>
              </a:cxn>
            </a:cxnLst>
            <a:rect l="l" t="t" r="r" b="b"/>
            <a:pathLst>
              <a:path w="693467" h="29531">
                <a:moveTo>
                  <a:pt x="693467"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2096" tIns="-2571" rIns="342098" bIns="-2571"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45" name="手繪多邊形 44"/>
          <p:cNvSpPr/>
          <p:nvPr/>
        </p:nvSpPr>
        <p:spPr>
          <a:xfrm>
            <a:off x="1395594" y="4778041"/>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46" name="手繪多邊形 45"/>
          <p:cNvSpPr/>
          <p:nvPr/>
        </p:nvSpPr>
        <p:spPr>
          <a:xfrm rot="17692822">
            <a:off x="8400615" y="4926928"/>
            <a:ext cx="1352376" cy="29531"/>
          </a:xfrm>
          <a:custGeom>
            <a:avLst/>
            <a:gdLst>
              <a:gd name="connsiteX0" fmla="*/ 0 w 1352376"/>
              <a:gd name="connsiteY0" fmla="*/ 14765 h 29531"/>
              <a:gd name="connsiteX1" fmla="*/ 1352376 w 1352376"/>
              <a:gd name="connsiteY1" fmla="*/ 14765 h 29531"/>
            </a:gdLst>
            <a:ahLst/>
            <a:cxnLst>
              <a:cxn ang="0">
                <a:pos x="connsiteX0" y="connsiteY0"/>
              </a:cxn>
              <a:cxn ang="0">
                <a:pos x="connsiteX1" y="connsiteY1"/>
              </a:cxn>
            </a:cxnLst>
            <a:rect l="l" t="t" r="r" b="b"/>
            <a:pathLst>
              <a:path w="1352376" h="29531">
                <a:moveTo>
                  <a:pt x="1352376"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655079" tIns="-19045" rIns="655078" bIns="-19043"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47" name="手繪多邊形 46"/>
          <p:cNvSpPr/>
          <p:nvPr/>
        </p:nvSpPr>
        <p:spPr>
          <a:xfrm>
            <a:off x="7369868" y="519951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49" name="手繪多邊形 48"/>
          <p:cNvSpPr/>
          <p:nvPr/>
        </p:nvSpPr>
        <p:spPr>
          <a:xfrm>
            <a:off x="3383050" y="519951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原因</a:t>
            </a:r>
            <a:endParaRPr lang="zh-TW" altLang="en-US" sz="2600" b="1" kern="1200" dirty="0"/>
          </a:p>
        </p:txBody>
      </p:sp>
      <p:sp>
        <p:nvSpPr>
          <p:cNvPr id="50" name="手繪多邊形 49"/>
          <p:cNvSpPr/>
          <p:nvPr/>
        </p:nvSpPr>
        <p:spPr>
          <a:xfrm rot="2195375">
            <a:off x="2743542" y="5328924"/>
            <a:ext cx="709410" cy="29532"/>
          </a:xfrm>
          <a:custGeom>
            <a:avLst/>
            <a:gdLst>
              <a:gd name="connsiteX0" fmla="*/ 0 w 709410"/>
              <a:gd name="connsiteY0" fmla="*/ 14765 h 29531"/>
              <a:gd name="connsiteX1" fmla="*/ 709410 w 709410"/>
              <a:gd name="connsiteY1" fmla="*/ 14765 h 29531"/>
            </a:gdLst>
            <a:ahLst/>
            <a:cxnLst>
              <a:cxn ang="0">
                <a:pos x="connsiteX0" y="connsiteY0"/>
              </a:cxn>
              <a:cxn ang="0">
                <a:pos x="connsiteX1" y="connsiteY1"/>
              </a:cxn>
            </a:cxnLst>
            <a:rect l="l" t="t" r="r" b="b"/>
            <a:pathLst>
              <a:path w="709410" h="29531">
                <a:moveTo>
                  <a:pt x="709410"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9670" tIns="-2969" rIns="349669" bIns="-2970"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51" name="手繪多邊形 50"/>
          <p:cNvSpPr/>
          <p:nvPr/>
        </p:nvSpPr>
        <p:spPr>
          <a:xfrm>
            <a:off x="1390999" y="4776647"/>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角度</a:t>
            </a:r>
            <a:endParaRPr lang="zh-TW" altLang="en-US" sz="2600" b="1" kern="1200" dirty="0"/>
          </a:p>
        </p:txBody>
      </p:sp>
      <p:sp>
        <p:nvSpPr>
          <p:cNvPr id="54" name="手繪多邊形 53"/>
          <p:cNvSpPr/>
          <p:nvPr/>
        </p:nvSpPr>
        <p:spPr>
          <a:xfrm>
            <a:off x="6798501" y="3891330"/>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55" name="手繪多邊形 54"/>
          <p:cNvSpPr/>
          <p:nvPr/>
        </p:nvSpPr>
        <p:spPr>
          <a:xfrm>
            <a:off x="5376055" y="3550484"/>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56" name="手繪多邊形 55"/>
          <p:cNvSpPr/>
          <p:nvPr/>
        </p:nvSpPr>
        <p:spPr>
          <a:xfrm>
            <a:off x="4807076" y="3891330"/>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57" name="手繪多邊形 56"/>
          <p:cNvSpPr/>
          <p:nvPr/>
        </p:nvSpPr>
        <p:spPr>
          <a:xfrm>
            <a:off x="6798905" y="5543263"/>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58" name="手繪多邊形 57"/>
          <p:cNvSpPr/>
          <p:nvPr/>
        </p:nvSpPr>
        <p:spPr>
          <a:xfrm>
            <a:off x="5376459" y="5202417"/>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59" name="手繪多邊形 58"/>
          <p:cNvSpPr/>
          <p:nvPr/>
        </p:nvSpPr>
        <p:spPr>
          <a:xfrm>
            <a:off x="4807480" y="5543263"/>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568978" y="14766"/>
                </a:moveTo>
                <a:lnTo>
                  <a:pt x="0" y="14766"/>
                </a:lnTo>
              </a:path>
            </a:pathLst>
          </a:custGeom>
          <a:noFill/>
          <a:ln>
            <a:headEnd type="arrow" w="med" len="med"/>
            <a:tailEnd type="none"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1155700">
              <a:lnSpc>
                <a:spcPct val="90000"/>
              </a:lnSpc>
              <a:spcBef>
                <a:spcPct val="0"/>
              </a:spcBef>
              <a:spcAft>
                <a:spcPct val="35000"/>
              </a:spcAft>
            </a:pPr>
            <a:endParaRPr lang="zh-TW" altLang="en-US" sz="2600" b="1" kern="1200"/>
          </a:p>
        </p:txBody>
      </p:sp>
      <p:sp>
        <p:nvSpPr>
          <p:cNvPr id="52" name="手繪多邊形 51"/>
          <p:cNvSpPr/>
          <p:nvPr/>
        </p:nvSpPr>
        <p:spPr>
          <a:xfrm>
            <a:off x="10084958" y="3234776"/>
            <a:ext cx="1908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a:solidFill>
                  <a:schemeClr val="tx1"/>
                </a:solidFill>
                <a:latin typeface="+mj-ea"/>
              </a:rPr>
              <a:t>我會解釋</a:t>
            </a:r>
            <a:r>
              <a:rPr lang="en-US" altLang="zh-TW" sz="1600" b="1" i="1" dirty="0" smtClean="0">
                <a:solidFill>
                  <a:schemeClr val="tx1"/>
                </a:solidFill>
                <a:latin typeface="+mj-ea"/>
              </a:rPr>
              <a:t>……</a:t>
            </a:r>
            <a:r>
              <a:rPr lang="zh-TW" altLang="en-US" sz="1600" b="1" i="1" dirty="0" smtClean="0">
                <a:solidFill>
                  <a:schemeClr val="tx1"/>
                </a:solidFill>
                <a:latin typeface="+mj-ea"/>
              </a:rPr>
              <a:t>／</a:t>
            </a:r>
            <a:r>
              <a:rPr lang="en-US" altLang="zh-TW" sz="1600" b="1" i="1" dirty="0" smtClean="0">
                <a:solidFill>
                  <a:schemeClr val="tx1"/>
                </a:solidFill>
                <a:latin typeface="+mj-ea"/>
              </a:rPr>
              <a:t/>
            </a:r>
            <a:br>
              <a:rPr lang="en-US" altLang="zh-TW" sz="1600" b="1" i="1" dirty="0" smtClean="0">
                <a:solidFill>
                  <a:schemeClr val="tx1"/>
                </a:solidFill>
                <a:latin typeface="+mj-ea"/>
              </a:rPr>
            </a:br>
            <a:r>
              <a:rPr lang="en-US" altLang="zh-TW" sz="1600" b="1" i="1" dirty="0" smtClean="0">
                <a:solidFill>
                  <a:schemeClr val="tx1"/>
                </a:solidFill>
                <a:latin typeface="+mj-ea"/>
              </a:rPr>
              <a:t>……</a:t>
            </a:r>
            <a:r>
              <a:rPr lang="zh-TW" altLang="en-US" sz="1600" b="1" i="1" dirty="0">
                <a:solidFill>
                  <a:schemeClr val="tx1"/>
                </a:solidFill>
                <a:latin typeface="+mj-ea"/>
              </a:rPr>
              <a:t>的原因有</a:t>
            </a:r>
            <a:r>
              <a:rPr lang="en-US" altLang="zh-TW" sz="1600" b="1" i="1" dirty="0">
                <a:solidFill>
                  <a:schemeClr val="tx1"/>
                </a:solidFill>
                <a:latin typeface="+mj-ea"/>
              </a:rPr>
              <a:t>……</a:t>
            </a:r>
          </a:p>
        </p:txBody>
      </p:sp>
      <p:sp>
        <p:nvSpPr>
          <p:cNvPr id="53" name="手繪多邊形 52"/>
          <p:cNvSpPr/>
          <p:nvPr/>
        </p:nvSpPr>
        <p:spPr>
          <a:xfrm flipH="1">
            <a:off x="634103" y="2538954"/>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第一／首先，</a:t>
            </a:r>
            <a:r>
              <a:rPr lang="en-US" altLang="zh-TW" sz="1600" b="1" i="1" dirty="0" smtClean="0">
                <a:solidFill>
                  <a:schemeClr val="tx1"/>
                </a:solidFill>
                <a:latin typeface="+mj-ea"/>
              </a:rPr>
              <a:t/>
            </a:r>
            <a:br>
              <a:rPr lang="en-US" altLang="zh-TW" sz="1600" b="1" i="1" dirty="0" smtClean="0">
                <a:solidFill>
                  <a:schemeClr val="tx1"/>
                </a:solidFill>
                <a:latin typeface="+mj-ea"/>
              </a:rPr>
            </a:br>
            <a:r>
              <a:rPr lang="zh-TW" altLang="en-US" sz="1600" b="1" i="1" dirty="0" smtClean="0">
                <a:solidFill>
                  <a:schemeClr val="tx1"/>
                </a:solidFill>
                <a:latin typeface="+mj-ea"/>
              </a:rPr>
              <a:t>在</a:t>
            </a:r>
            <a:r>
              <a:rPr lang="en-US" altLang="zh-TW" sz="1600" b="1" i="1" dirty="0">
                <a:solidFill>
                  <a:schemeClr val="tx1"/>
                </a:solidFill>
                <a:latin typeface="+mj-ea"/>
              </a:rPr>
              <a:t>……</a:t>
            </a:r>
            <a:r>
              <a:rPr lang="zh-TW" altLang="en-US" sz="1600" b="1" i="1" dirty="0">
                <a:solidFill>
                  <a:schemeClr val="tx1"/>
                </a:solidFill>
                <a:latin typeface="+mj-ea"/>
              </a:rPr>
              <a:t>方面</a:t>
            </a:r>
          </a:p>
        </p:txBody>
      </p:sp>
      <p:sp>
        <p:nvSpPr>
          <p:cNvPr id="61" name="手繪多邊形 60"/>
          <p:cNvSpPr/>
          <p:nvPr/>
        </p:nvSpPr>
        <p:spPr>
          <a:xfrm flipH="1">
            <a:off x="460940" y="4443512"/>
            <a:ext cx="1152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第二，</a:t>
            </a:r>
            <a:r>
              <a:rPr lang="en-US" altLang="zh-TW" sz="1600" b="1" i="1" dirty="0" smtClean="0">
                <a:solidFill>
                  <a:schemeClr val="tx1"/>
                </a:solidFill>
                <a:latin typeface="+mj-ea"/>
              </a:rPr>
              <a:t/>
            </a:r>
            <a:br>
              <a:rPr lang="en-US" altLang="zh-TW" sz="1600" b="1" i="1" dirty="0" smtClean="0">
                <a:solidFill>
                  <a:schemeClr val="tx1"/>
                </a:solidFill>
                <a:latin typeface="+mj-ea"/>
              </a:rPr>
            </a:br>
            <a:r>
              <a:rPr lang="zh-TW" altLang="en-US" sz="1600" b="1" i="1" dirty="0" smtClean="0">
                <a:solidFill>
                  <a:schemeClr val="tx1"/>
                </a:solidFill>
                <a:latin typeface="+mj-ea"/>
              </a:rPr>
              <a:t>在</a:t>
            </a:r>
            <a:r>
              <a:rPr lang="en-US" altLang="zh-TW" sz="1600" b="1" i="1" dirty="0">
                <a:solidFill>
                  <a:schemeClr val="tx1"/>
                </a:solidFill>
                <a:latin typeface="+mj-ea"/>
              </a:rPr>
              <a:t>……</a:t>
            </a:r>
            <a:r>
              <a:rPr lang="zh-TW" altLang="en-US" sz="1600" b="1" i="1" dirty="0">
                <a:solidFill>
                  <a:schemeClr val="tx1"/>
                </a:solidFill>
                <a:latin typeface="+mj-ea"/>
              </a:rPr>
              <a:t>方面</a:t>
            </a:r>
          </a:p>
        </p:txBody>
      </p:sp>
      <p:sp>
        <p:nvSpPr>
          <p:cNvPr id="62" name="手繪多邊形 61"/>
          <p:cNvSpPr/>
          <p:nvPr/>
        </p:nvSpPr>
        <p:spPr>
          <a:xfrm flipH="1">
            <a:off x="1886744" y="2448263"/>
            <a:ext cx="1584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因為／由於</a:t>
            </a:r>
            <a:r>
              <a:rPr lang="en-US" altLang="zh-TW" sz="1600" b="1" i="1" dirty="0">
                <a:solidFill>
                  <a:schemeClr val="tx1"/>
                </a:solidFill>
                <a:latin typeface="+mn-ea"/>
              </a:rPr>
              <a:t>……</a:t>
            </a:r>
          </a:p>
        </p:txBody>
      </p:sp>
      <p:sp>
        <p:nvSpPr>
          <p:cNvPr id="66" name="手繪多邊形 65"/>
          <p:cNvSpPr/>
          <p:nvPr/>
        </p:nvSpPr>
        <p:spPr>
          <a:xfrm>
            <a:off x="3490604" y="2135456"/>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82" name="手繪多邊形 81"/>
          <p:cNvSpPr/>
          <p:nvPr/>
        </p:nvSpPr>
        <p:spPr>
          <a:xfrm flipH="1">
            <a:off x="4733294" y="2150635"/>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83" name="手繪多邊形 82"/>
          <p:cNvSpPr/>
          <p:nvPr/>
        </p:nvSpPr>
        <p:spPr>
          <a:xfrm>
            <a:off x="6509144" y="2128610"/>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84" name="手繪多邊形 83"/>
          <p:cNvSpPr/>
          <p:nvPr/>
        </p:nvSpPr>
        <p:spPr>
          <a:xfrm>
            <a:off x="7764532" y="2006959"/>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85" name="手繪多邊形 84"/>
          <p:cNvSpPr/>
          <p:nvPr/>
        </p:nvSpPr>
        <p:spPr>
          <a:xfrm>
            <a:off x="8778918" y="2622918"/>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88" name="手繪多邊形 87"/>
          <p:cNvSpPr/>
          <p:nvPr/>
        </p:nvSpPr>
        <p:spPr>
          <a:xfrm flipH="1">
            <a:off x="1886744" y="3297039"/>
            <a:ext cx="1584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因為／由於</a:t>
            </a:r>
            <a:r>
              <a:rPr lang="en-US" altLang="zh-TW" sz="1600" b="1" i="1" dirty="0">
                <a:solidFill>
                  <a:schemeClr val="tx1"/>
                </a:solidFill>
                <a:latin typeface="+mn-ea"/>
              </a:rPr>
              <a:t>……</a:t>
            </a:r>
          </a:p>
        </p:txBody>
      </p:sp>
      <p:sp>
        <p:nvSpPr>
          <p:cNvPr id="89" name="手繪多邊形 88"/>
          <p:cNvSpPr/>
          <p:nvPr/>
        </p:nvSpPr>
        <p:spPr>
          <a:xfrm>
            <a:off x="3490604" y="2984232"/>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90" name="手繪多邊形 89"/>
          <p:cNvSpPr/>
          <p:nvPr/>
        </p:nvSpPr>
        <p:spPr>
          <a:xfrm flipH="1">
            <a:off x="4733294" y="2999411"/>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91" name="手繪多邊形 90"/>
          <p:cNvSpPr/>
          <p:nvPr/>
        </p:nvSpPr>
        <p:spPr>
          <a:xfrm>
            <a:off x="6509144" y="2977386"/>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92" name="手繪多邊形 91"/>
          <p:cNvSpPr/>
          <p:nvPr/>
        </p:nvSpPr>
        <p:spPr>
          <a:xfrm>
            <a:off x="7764532" y="2855735"/>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smtClean="0">
                <a:solidFill>
                  <a:schemeClr val="tx1"/>
                </a:solidFill>
                <a:latin typeface="+mn-ea"/>
              </a:rPr>
              <a:t>……</a:t>
            </a:r>
            <a:endParaRPr lang="en-US" altLang="zh-TW" sz="1600" b="1" i="1" dirty="0">
              <a:solidFill>
                <a:schemeClr val="tx1"/>
              </a:solidFill>
              <a:latin typeface="+mn-ea"/>
            </a:endParaRPr>
          </a:p>
        </p:txBody>
      </p:sp>
      <p:sp>
        <p:nvSpPr>
          <p:cNvPr id="93" name="手繪多邊形 92"/>
          <p:cNvSpPr/>
          <p:nvPr/>
        </p:nvSpPr>
        <p:spPr>
          <a:xfrm>
            <a:off x="8778918" y="3471694"/>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94" name="手繪多邊形 93"/>
          <p:cNvSpPr/>
          <p:nvPr/>
        </p:nvSpPr>
        <p:spPr>
          <a:xfrm flipH="1">
            <a:off x="1886744" y="4167096"/>
            <a:ext cx="1584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因為／由於</a:t>
            </a:r>
            <a:r>
              <a:rPr lang="en-US" altLang="zh-TW" sz="1600" b="1" i="1" dirty="0">
                <a:solidFill>
                  <a:schemeClr val="tx1"/>
                </a:solidFill>
                <a:latin typeface="+mn-ea"/>
              </a:rPr>
              <a:t>……</a:t>
            </a:r>
          </a:p>
        </p:txBody>
      </p:sp>
      <p:sp>
        <p:nvSpPr>
          <p:cNvPr id="95" name="手繪多邊形 94"/>
          <p:cNvSpPr/>
          <p:nvPr/>
        </p:nvSpPr>
        <p:spPr>
          <a:xfrm>
            <a:off x="3490604" y="3854289"/>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96" name="手繪多邊形 95"/>
          <p:cNvSpPr/>
          <p:nvPr/>
        </p:nvSpPr>
        <p:spPr>
          <a:xfrm flipH="1">
            <a:off x="4733294" y="3869468"/>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97" name="手繪多邊形 96"/>
          <p:cNvSpPr/>
          <p:nvPr/>
        </p:nvSpPr>
        <p:spPr>
          <a:xfrm>
            <a:off x="6509144" y="3847443"/>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98" name="手繪多邊形 97"/>
          <p:cNvSpPr/>
          <p:nvPr/>
        </p:nvSpPr>
        <p:spPr>
          <a:xfrm>
            <a:off x="7764532" y="3725792"/>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99" name="手繪多邊形 98"/>
          <p:cNvSpPr/>
          <p:nvPr/>
        </p:nvSpPr>
        <p:spPr>
          <a:xfrm>
            <a:off x="8778918" y="4341751"/>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00" name="手繪多邊形 99"/>
          <p:cNvSpPr/>
          <p:nvPr/>
        </p:nvSpPr>
        <p:spPr>
          <a:xfrm flipH="1">
            <a:off x="1886744" y="4964448"/>
            <a:ext cx="1584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因為／由於</a:t>
            </a:r>
            <a:r>
              <a:rPr lang="en-US" altLang="zh-TW" sz="1600" b="1" i="1" dirty="0">
                <a:solidFill>
                  <a:schemeClr val="tx1"/>
                </a:solidFill>
                <a:latin typeface="+mn-ea"/>
              </a:rPr>
              <a:t>……</a:t>
            </a:r>
          </a:p>
        </p:txBody>
      </p:sp>
      <p:sp>
        <p:nvSpPr>
          <p:cNvPr id="101" name="手繪多邊形 100"/>
          <p:cNvSpPr/>
          <p:nvPr/>
        </p:nvSpPr>
        <p:spPr>
          <a:xfrm>
            <a:off x="3490604" y="4651641"/>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02" name="手繪多邊形 101"/>
          <p:cNvSpPr/>
          <p:nvPr/>
        </p:nvSpPr>
        <p:spPr>
          <a:xfrm flipH="1">
            <a:off x="4733294" y="4666820"/>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103" name="手繪多邊形 102"/>
          <p:cNvSpPr/>
          <p:nvPr/>
        </p:nvSpPr>
        <p:spPr>
          <a:xfrm>
            <a:off x="6509144" y="4644795"/>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04" name="手繪多邊形 103"/>
          <p:cNvSpPr/>
          <p:nvPr/>
        </p:nvSpPr>
        <p:spPr>
          <a:xfrm>
            <a:off x="7764532" y="4523144"/>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105" name="手繪多邊形 104"/>
          <p:cNvSpPr/>
          <p:nvPr/>
        </p:nvSpPr>
        <p:spPr>
          <a:xfrm>
            <a:off x="8778918" y="5139103"/>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grpSp>
        <p:nvGrpSpPr>
          <p:cNvPr id="108" name="群組 107"/>
          <p:cNvGrpSpPr/>
          <p:nvPr/>
        </p:nvGrpSpPr>
        <p:grpSpPr>
          <a:xfrm>
            <a:off x="10072515" y="4630640"/>
            <a:ext cx="1836000" cy="727876"/>
            <a:chOff x="7700297" y="6057635"/>
            <a:chExt cx="2723869" cy="660947"/>
          </a:xfrm>
        </p:grpSpPr>
        <p:sp>
          <p:nvSpPr>
            <p:cNvPr id="109" name="手繪多邊形 108"/>
            <p:cNvSpPr/>
            <p:nvPr/>
          </p:nvSpPr>
          <p:spPr>
            <a:xfrm flipV="1">
              <a:off x="7812912" y="6057635"/>
              <a:ext cx="2498640" cy="660947"/>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zh-TW" altLang="en-US" b="1" dirty="0">
                <a:solidFill>
                  <a:schemeClr val="tx1"/>
                </a:solidFill>
                <a:latin typeface="+mj-ea"/>
              </a:endParaRPr>
            </a:p>
          </p:txBody>
        </p:sp>
        <p:sp>
          <p:nvSpPr>
            <p:cNvPr id="110" name="矩形 109"/>
            <p:cNvSpPr/>
            <p:nvPr/>
          </p:nvSpPr>
          <p:spPr>
            <a:xfrm>
              <a:off x="7700297" y="6183606"/>
              <a:ext cx="2723869" cy="531005"/>
            </a:xfrm>
            <a:prstGeom prst="rect">
              <a:avLst/>
            </a:prstGeom>
          </p:spPr>
          <p:txBody>
            <a:bodyPr wrap="square" anchor="ctr">
              <a:spAutoFit/>
            </a:bodyPr>
            <a:lstStyle/>
            <a:p>
              <a:pPr algn="ctr"/>
              <a:r>
                <a:rPr lang="zh-TW" altLang="en-US" sz="1600" b="1" i="1" dirty="0" smtClean="0">
                  <a:latin typeface="+mn-ea"/>
                </a:rPr>
                <a:t>所以／因此／以致／因而／就</a:t>
              </a:r>
              <a:r>
                <a:rPr lang="en-US" altLang="zh-TW" sz="1600" b="1" i="1" dirty="0">
                  <a:latin typeface="+mn-ea"/>
                </a:rPr>
                <a:t>……</a:t>
              </a:r>
            </a:p>
          </p:txBody>
        </p:sp>
      </p:grpSp>
      <p:grpSp>
        <p:nvGrpSpPr>
          <p:cNvPr id="68" name="群組 67"/>
          <p:cNvGrpSpPr/>
          <p:nvPr/>
        </p:nvGrpSpPr>
        <p:grpSpPr>
          <a:xfrm>
            <a:off x="8686515" y="5969872"/>
            <a:ext cx="2772000" cy="731359"/>
            <a:chOff x="7700297" y="6057635"/>
            <a:chExt cx="2723869" cy="660947"/>
          </a:xfrm>
        </p:grpSpPr>
        <p:sp>
          <p:nvSpPr>
            <p:cNvPr id="69" name="手繪多邊形 68"/>
            <p:cNvSpPr/>
            <p:nvPr/>
          </p:nvSpPr>
          <p:spPr>
            <a:xfrm flipV="1">
              <a:off x="7812912" y="6057635"/>
              <a:ext cx="2498640" cy="660947"/>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zh-TW" altLang="en-US" b="1" dirty="0">
                <a:solidFill>
                  <a:schemeClr val="tx1"/>
                </a:solidFill>
                <a:latin typeface="+mj-ea"/>
              </a:endParaRPr>
            </a:p>
          </p:txBody>
        </p:sp>
        <p:sp>
          <p:nvSpPr>
            <p:cNvPr id="70" name="矩形 69"/>
            <p:cNvSpPr/>
            <p:nvPr/>
          </p:nvSpPr>
          <p:spPr>
            <a:xfrm>
              <a:off x="7700297" y="6184863"/>
              <a:ext cx="2723869" cy="528476"/>
            </a:xfrm>
            <a:prstGeom prst="rect">
              <a:avLst/>
            </a:prstGeom>
          </p:spPr>
          <p:txBody>
            <a:bodyPr wrap="square" anchor="ctr">
              <a:spAutoFit/>
            </a:bodyPr>
            <a:lstStyle/>
            <a:p>
              <a:pPr algn="ctr"/>
              <a:r>
                <a:rPr lang="zh-TW" altLang="en-US" sz="1600" b="1" i="1" dirty="0">
                  <a:latin typeface="+mn-ea"/>
                </a:rPr>
                <a:t>總括而言，</a:t>
              </a:r>
              <a:r>
                <a:rPr lang="en-US" altLang="zh-TW" sz="1600" b="1" i="1" dirty="0">
                  <a:latin typeface="+mn-ea"/>
                </a:rPr>
                <a:t>……</a:t>
              </a:r>
              <a:r>
                <a:rPr lang="zh-TW" altLang="en-US" sz="1600" b="1" i="1" dirty="0">
                  <a:latin typeface="+mn-ea"/>
                </a:rPr>
                <a:t>由</a:t>
              </a:r>
              <a:r>
                <a:rPr lang="en-US" altLang="zh-TW" sz="1600" b="1" i="1" dirty="0">
                  <a:latin typeface="+mn-ea"/>
                </a:rPr>
                <a:t>……</a:t>
              </a:r>
              <a:r>
                <a:rPr lang="zh-TW" altLang="en-US" sz="1600" b="1" i="1" dirty="0" smtClean="0">
                  <a:latin typeface="+mn-ea"/>
                </a:rPr>
                <a:t>方面</a:t>
              </a:r>
              <a:r>
                <a:rPr lang="en-US" altLang="zh-TW" sz="1600" b="1" i="1" dirty="0" smtClean="0">
                  <a:latin typeface="+mn-ea"/>
                </a:rPr>
                <a:t/>
              </a:r>
              <a:br>
                <a:rPr lang="en-US" altLang="zh-TW" sz="1600" b="1" i="1" dirty="0" smtClean="0">
                  <a:latin typeface="+mn-ea"/>
                </a:rPr>
              </a:br>
              <a:r>
                <a:rPr lang="zh-TW" altLang="en-US" sz="1600" b="1" i="1" dirty="0" smtClean="0">
                  <a:latin typeface="+mn-ea"/>
                </a:rPr>
                <a:t>的</a:t>
              </a:r>
              <a:r>
                <a:rPr lang="zh-TW" altLang="en-US" sz="1600" b="1" i="1" dirty="0">
                  <a:latin typeface="+mn-ea"/>
                </a:rPr>
                <a:t>原因引</a:t>
              </a:r>
              <a:r>
                <a:rPr lang="zh-TW" altLang="en-US" sz="1600" b="1" i="1" dirty="0" smtClean="0">
                  <a:latin typeface="+mn-ea"/>
                </a:rPr>
                <a:t>致</a:t>
              </a:r>
              <a:endParaRPr lang="en-US" altLang="zh-TW" sz="1600" b="1" i="1" dirty="0">
                <a:latin typeface="+mn-ea"/>
              </a:endParaRPr>
            </a:p>
          </p:txBody>
        </p:sp>
      </p:grpSp>
      <p:sp>
        <p:nvSpPr>
          <p:cNvPr id="71" name="Rectangle: Rounded Corners 32">
            <a:extLst>
              <a:ext uri="{FF2B5EF4-FFF2-40B4-BE49-F238E27FC236}">
                <a16:creationId xmlns:a16="http://schemas.microsoft.com/office/drawing/2014/main" id="{B6477AE2-8317-421F-9149-3BA0B1ED8B95}"/>
              </a:ext>
            </a:extLst>
          </p:cNvPr>
          <p:cNvSpPr>
            <a:spLocks/>
          </p:cNvSpPr>
          <p:nvPr/>
        </p:nvSpPr>
        <p:spPr>
          <a:xfrm flipH="1">
            <a:off x="301809" y="709912"/>
            <a:ext cx="2340000" cy="16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3200" b="1" dirty="0" smtClean="0">
                <a:solidFill>
                  <a:schemeClr val="tx1"/>
                </a:solidFill>
                <a:latin typeface="Microsoft JhengHei" panose="020B0604030504040204" pitchFamily="34" charset="-120"/>
                <a:ea typeface="Microsoft JhengHei" panose="020B0604030504040204" pitchFamily="34" charset="-120"/>
              </a:rPr>
              <a:t>6. </a:t>
            </a:r>
            <a:r>
              <a:rPr lang="zh-TW" altLang="en-US" sz="3200" b="1" dirty="0" smtClean="0">
                <a:solidFill>
                  <a:schemeClr val="tx1"/>
                </a:solidFill>
                <a:latin typeface="Microsoft JhengHei" panose="020B0604030504040204" pitchFamily="34" charset="-120"/>
                <a:ea typeface="Microsoft JhengHei" panose="020B0604030504040204" pitchFamily="34" charset="-120"/>
              </a:rPr>
              <a:t>運用因果解釋模範短語</a:t>
            </a:r>
            <a:endParaRPr lang="en-ID" altLang="zh-TW" sz="32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1187013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fade">
                                      <p:cBhvr>
                                        <p:cTn id="12" dur="500"/>
                                        <p:tgtEl>
                                          <p:spTgt spid="5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2"/>
                                        </p:tgtEl>
                                        <p:attrNameLst>
                                          <p:attrName>style.visibility</p:attrName>
                                        </p:attrNameLst>
                                      </p:cBhvr>
                                      <p:to>
                                        <p:strVal val="visible"/>
                                      </p:to>
                                    </p:set>
                                    <p:animEffect transition="in" filter="fade">
                                      <p:cBhvr>
                                        <p:cTn id="17" dur="500"/>
                                        <p:tgtEl>
                                          <p:spTgt spid="6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6"/>
                                        </p:tgtEl>
                                        <p:attrNameLst>
                                          <p:attrName>style.visibility</p:attrName>
                                        </p:attrNameLst>
                                      </p:cBhvr>
                                      <p:to>
                                        <p:strVal val="visible"/>
                                      </p:to>
                                    </p:set>
                                    <p:animEffect transition="in" filter="fade">
                                      <p:cBhvr>
                                        <p:cTn id="22" dur="500"/>
                                        <p:tgtEl>
                                          <p:spTgt spid="6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2"/>
                                        </p:tgtEl>
                                        <p:attrNameLst>
                                          <p:attrName>style.visibility</p:attrName>
                                        </p:attrNameLst>
                                      </p:cBhvr>
                                      <p:to>
                                        <p:strVal val="visible"/>
                                      </p:to>
                                    </p:set>
                                    <p:animEffect transition="in" filter="fade">
                                      <p:cBhvr>
                                        <p:cTn id="27" dur="500"/>
                                        <p:tgtEl>
                                          <p:spTgt spid="8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3"/>
                                        </p:tgtEl>
                                        <p:attrNameLst>
                                          <p:attrName>style.visibility</p:attrName>
                                        </p:attrNameLst>
                                      </p:cBhvr>
                                      <p:to>
                                        <p:strVal val="visible"/>
                                      </p:to>
                                    </p:set>
                                    <p:animEffect transition="in" filter="fade">
                                      <p:cBhvr>
                                        <p:cTn id="32" dur="500"/>
                                        <p:tgtEl>
                                          <p:spTgt spid="8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84"/>
                                        </p:tgtEl>
                                        <p:attrNameLst>
                                          <p:attrName>style.visibility</p:attrName>
                                        </p:attrNameLst>
                                      </p:cBhvr>
                                      <p:to>
                                        <p:strVal val="visible"/>
                                      </p:to>
                                    </p:set>
                                    <p:animEffect transition="in" filter="fade">
                                      <p:cBhvr>
                                        <p:cTn id="37" dur="500"/>
                                        <p:tgtEl>
                                          <p:spTgt spid="84"/>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85"/>
                                        </p:tgtEl>
                                        <p:attrNameLst>
                                          <p:attrName>style.visibility</p:attrName>
                                        </p:attrNameLst>
                                      </p:cBhvr>
                                      <p:to>
                                        <p:strVal val="visible"/>
                                      </p:to>
                                    </p:set>
                                    <p:animEffect transition="in" filter="fade">
                                      <p:cBhvr>
                                        <p:cTn id="42" dur="500"/>
                                        <p:tgtEl>
                                          <p:spTgt spid="8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08"/>
                                        </p:tgtEl>
                                        <p:attrNameLst>
                                          <p:attrName>style.visibility</p:attrName>
                                        </p:attrNameLst>
                                      </p:cBhvr>
                                      <p:to>
                                        <p:strVal val="visible"/>
                                      </p:to>
                                    </p:set>
                                    <p:animEffect transition="in" filter="fade">
                                      <p:cBhvr>
                                        <p:cTn id="47" dur="500"/>
                                        <p:tgtEl>
                                          <p:spTgt spid="10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88"/>
                                        </p:tgtEl>
                                        <p:attrNameLst>
                                          <p:attrName>style.visibility</p:attrName>
                                        </p:attrNameLst>
                                      </p:cBhvr>
                                      <p:to>
                                        <p:strVal val="visible"/>
                                      </p:to>
                                    </p:set>
                                    <p:animEffect transition="in" filter="fade">
                                      <p:cBhvr>
                                        <p:cTn id="52" dur="500"/>
                                        <p:tgtEl>
                                          <p:spTgt spid="88"/>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89"/>
                                        </p:tgtEl>
                                        <p:attrNameLst>
                                          <p:attrName>style.visibility</p:attrName>
                                        </p:attrNameLst>
                                      </p:cBhvr>
                                      <p:to>
                                        <p:strVal val="visible"/>
                                      </p:to>
                                    </p:set>
                                    <p:animEffect transition="in" filter="fade">
                                      <p:cBhvr>
                                        <p:cTn id="57" dur="500"/>
                                        <p:tgtEl>
                                          <p:spTgt spid="89"/>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90"/>
                                        </p:tgtEl>
                                        <p:attrNameLst>
                                          <p:attrName>style.visibility</p:attrName>
                                        </p:attrNameLst>
                                      </p:cBhvr>
                                      <p:to>
                                        <p:strVal val="visible"/>
                                      </p:to>
                                    </p:set>
                                    <p:animEffect transition="in" filter="fade">
                                      <p:cBhvr>
                                        <p:cTn id="62" dur="500"/>
                                        <p:tgtEl>
                                          <p:spTgt spid="90"/>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91"/>
                                        </p:tgtEl>
                                        <p:attrNameLst>
                                          <p:attrName>style.visibility</p:attrName>
                                        </p:attrNameLst>
                                      </p:cBhvr>
                                      <p:to>
                                        <p:strVal val="visible"/>
                                      </p:to>
                                    </p:set>
                                    <p:animEffect transition="in" filter="fade">
                                      <p:cBhvr>
                                        <p:cTn id="67" dur="500"/>
                                        <p:tgtEl>
                                          <p:spTgt spid="91"/>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92"/>
                                        </p:tgtEl>
                                        <p:attrNameLst>
                                          <p:attrName>style.visibility</p:attrName>
                                        </p:attrNameLst>
                                      </p:cBhvr>
                                      <p:to>
                                        <p:strVal val="visible"/>
                                      </p:to>
                                    </p:set>
                                    <p:animEffect transition="in" filter="fade">
                                      <p:cBhvr>
                                        <p:cTn id="72" dur="500"/>
                                        <p:tgtEl>
                                          <p:spTgt spid="92"/>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93"/>
                                        </p:tgtEl>
                                        <p:attrNameLst>
                                          <p:attrName>style.visibility</p:attrName>
                                        </p:attrNameLst>
                                      </p:cBhvr>
                                      <p:to>
                                        <p:strVal val="visible"/>
                                      </p:to>
                                    </p:set>
                                    <p:animEffect transition="in" filter="fade">
                                      <p:cBhvr>
                                        <p:cTn id="77" dur="500"/>
                                        <p:tgtEl>
                                          <p:spTgt spid="93"/>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108"/>
                                        </p:tgtEl>
                                        <p:attrNameLst>
                                          <p:attrName>style.visibility</p:attrName>
                                        </p:attrNameLst>
                                      </p:cBhvr>
                                      <p:to>
                                        <p:strVal val="visible"/>
                                      </p:to>
                                    </p:set>
                                    <p:animEffect transition="in" filter="fade">
                                      <p:cBhvr>
                                        <p:cTn id="82" dur="500"/>
                                        <p:tgtEl>
                                          <p:spTgt spid="108"/>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61"/>
                                        </p:tgtEl>
                                        <p:attrNameLst>
                                          <p:attrName>style.visibility</p:attrName>
                                        </p:attrNameLst>
                                      </p:cBhvr>
                                      <p:to>
                                        <p:strVal val="visible"/>
                                      </p:to>
                                    </p:set>
                                    <p:animEffect transition="in" filter="fade">
                                      <p:cBhvr>
                                        <p:cTn id="87" dur="500"/>
                                        <p:tgtEl>
                                          <p:spTgt spid="61"/>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94"/>
                                        </p:tgtEl>
                                        <p:attrNameLst>
                                          <p:attrName>style.visibility</p:attrName>
                                        </p:attrNameLst>
                                      </p:cBhvr>
                                      <p:to>
                                        <p:strVal val="visible"/>
                                      </p:to>
                                    </p:set>
                                    <p:animEffect transition="in" filter="fade">
                                      <p:cBhvr>
                                        <p:cTn id="92" dur="500"/>
                                        <p:tgtEl>
                                          <p:spTgt spid="94"/>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95"/>
                                        </p:tgtEl>
                                        <p:attrNameLst>
                                          <p:attrName>style.visibility</p:attrName>
                                        </p:attrNameLst>
                                      </p:cBhvr>
                                      <p:to>
                                        <p:strVal val="visible"/>
                                      </p:to>
                                    </p:set>
                                    <p:animEffect transition="in" filter="fade">
                                      <p:cBhvr>
                                        <p:cTn id="97" dur="500"/>
                                        <p:tgtEl>
                                          <p:spTgt spid="95"/>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96"/>
                                        </p:tgtEl>
                                        <p:attrNameLst>
                                          <p:attrName>style.visibility</p:attrName>
                                        </p:attrNameLst>
                                      </p:cBhvr>
                                      <p:to>
                                        <p:strVal val="visible"/>
                                      </p:to>
                                    </p:set>
                                    <p:animEffect transition="in" filter="fade">
                                      <p:cBhvr>
                                        <p:cTn id="102" dur="500"/>
                                        <p:tgtEl>
                                          <p:spTgt spid="96"/>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97"/>
                                        </p:tgtEl>
                                        <p:attrNameLst>
                                          <p:attrName>style.visibility</p:attrName>
                                        </p:attrNameLst>
                                      </p:cBhvr>
                                      <p:to>
                                        <p:strVal val="visible"/>
                                      </p:to>
                                    </p:set>
                                    <p:animEffect transition="in" filter="fade">
                                      <p:cBhvr>
                                        <p:cTn id="107" dur="500"/>
                                        <p:tgtEl>
                                          <p:spTgt spid="97"/>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grpId="0" nodeType="clickEffect">
                                  <p:stCondLst>
                                    <p:cond delay="0"/>
                                  </p:stCondLst>
                                  <p:childTnLst>
                                    <p:set>
                                      <p:cBhvr>
                                        <p:cTn id="111" dur="1" fill="hold">
                                          <p:stCondLst>
                                            <p:cond delay="0"/>
                                          </p:stCondLst>
                                        </p:cTn>
                                        <p:tgtEl>
                                          <p:spTgt spid="98"/>
                                        </p:tgtEl>
                                        <p:attrNameLst>
                                          <p:attrName>style.visibility</p:attrName>
                                        </p:attrNameLst>
                                      </p:cBhvr>
                                      <p:to>
                                        <p:strVal val="visible"/>
                                      </p:to>
                                    </p:set>
                                    <p:animEffect transition="in" filter="fade">
                                      <p:cBhvr>
                                        <p:cTn id="112" dur="500"/>
                                        <p:tgtEl>
                                          <p:spTgt spid="98"/>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grpId="0" nodeType="clickEffect">
                                  <p:stCondLst>
                                    <p:cond delay="0"/>
                                  </p:stCondLst>
                                  <p:childTnLst>
                                    <p:set>
                                      <p:cBhvr>
                                        <p:cTn id="116" dur="1" fill="hold">
                                          <p:stCondLst>
                                            <p:cond delay="0"/>
                                          </p:stCondLst>
                                        </p:cTn>
                                        <p:tgtEl>
                                          <p:spTgt spid="99"/>
                                        </p:tgtEl>
                                        <p:attrNameLst>
                                          <p:attrName>style.visibility</p:attrName>
                                        </p:attrNameLst>
                                      </p:cBhvr>
                                      <p:to>
                                        <p:strVal val="visible"/>
                                      </p:to>
                                    </p:set>
                                    <p:animEffect transition="in" filter="fade">
                                      <p:cBhvr>
                                        <p:cTn id="117" dur="500"/>
                                        <p:tgtEl>
                                          <p:spTgt spid="99"/>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nodeType="clickEffect">
                                  <p:stCondLst>
                                    <p:cond delay="0"/>
                                  </p:stCondLst>
                                  <p:childTnLst>
                                    <p:set>
                                      <p:cBhvr>
                                        <p:cTn id="121" dur="1" fill="hold">
                                          <p:stCondLst>
                                            <p:cond delay="0"/>
                                          </p:stCondLst>
                                        </p:cTn>
                                        <p:tgtEl>
                                          <p:spTgt spid="108"/>
                                        </p:tgtEl>
                                        <p:attrNameLst>
                                          <p:attrName>style.visibility</p:attrName>
                                        </p:attrNameLst>
                                      </p:cBhvr>
                                      <p:to>
                                        <p:strVal val="visible"/>
                                      </p:to>
                                    </p:set>
                                    <p:animEffect transition="in" filter="fade">
                                      <p:cBhvr>
                                        <p:cTn id="122" dur="500"/>
                                        <p:tgtEl>
                                          <p:spTgt spid="108"/>
                                        </p:tgtEl>
                                      </p:cBhvr>
                                    </p:animEffect>
                                  </p:childTnLst>
                                </p:cTn>
                              </p:par>
                            </p:childTnLst>
                          </p:cTn>
                        </p:par>
                      </p:childTnLst>
                    </p:cTn>
                  </p:par>
                  <p:par>
                    <p:cTn id="123" fill="hold">
                      <p:stCondLst>
                        <p:cond delay="indefinite"/>
                      </p:stCondLst>
                      <p:childTnLst>
                        <p:par>
                          <p:cTn id="124" fill="hold">
                            <p:stCondLst>
                              <p:cond delay="0"/>
                            </p:stCondLst>
                            <p:childTnLst>
                              <p:par>
                                <p:cTn id="125" presetID="10" presetClass="entr" presetSubtype="0" fill="hold" grpId="0" nodeType="clickEffect">
                                  <p:stCondLst>
                                    <p:cond delay="0"/>
                                  </p:stCondLst>
                                  <p:childTnLst>
                                    <p:set>
                                      <p:cBhvr>
                                        <p:cTn id="126" dur="1" fill="hold">
                                          <p:stCondLst>
                                            <p:cond delay="0"/>
                                          </p:stCondLst>
                                        </p:cTn>
                                        <p:tgtEl>
                                          <p:spTgt spid="100"/>
                                        </p:tgtEl>
                                        <p:attrNameLst>
                                          <p:attrName>style.visibility</p:attrName>
                                        </p:attrNameLst>
                                      </p:cBhvr>
                                      <p:to>
                                        <p:strVal val="visible"/>
                                      </p:to>
                                    </p:set>
                                    <p:animEffect transition="in" filter="fade">
                                      <p:cBhvr>
                                        <p:cTn id="127" dur="500"/>
                                        <p:tgtEl>
                                          <p:spTgt spid="100"/>
                                        </p:tgtEl>
                                      </p:cBhvr>
                                    </p:animEffect>
                                  </p:childTnLst>
                                </p:cTn>
                              </p:par>
                            </p:childTnLst>
                          </p:cTn>
                        </p:par>
                      </p:childTnLst>
                    </p:cTn>
                  </p:par>
                  <p:par>
                    <p:cTn id="128" fill="hold">
                      <p:stCondLst>
                        <p:cond delay="indefinite"/>
                      </p:stCondLst>
                      <p:childTnLst>
                        <p:par>
                          <p:cTn id="129" fill="hold">
                            <p:stCondLst>
                              <p:cond delay="0"/>
                            </p:stCondLst>
                            <p:childTnLst>
                              <p:par>
                                <p:cTn id="130" presetID="10" presetClass="entr" presetSubtype="0" fill="hold" grpId="0" nodeType="clickEffect">
                                  <p:stCondLst>
                                    <p:cond delay="0"/>
                                  </p:stCondLst>
                                  <p:childTnLst>
                                    <p:set>
                                      <p:cBhvr>
                                        <p:cTn id="131" dur="1" fill="hold">
                                          <p:stCondLst>
                                            <p:cond delay="0"/>
                                          </p:stCondLst>
                                        </p:cTn>
                                        <p:tgtEl>
                                          <p:spTgt spid="101"/>
                                        </p:tgtEl>
                                        <p:attrNameLst>
                                          <p:attrName>style.visibility</p:attrName>
                                        </p:attrNameLst>
                                      </p:cBhvr>
                                      <p:to>
                                        <p:strVal val="visible"/>
                                      </p:to>
                                    </p:set>
                                    <p:animEffect transition="in" filter="fade">
                                      <p:cBhvr>
                                        <p:cTn id="132" dur="500"/>
                                        <p:tgtEl>
                                          <p:spTgt spid="101"/>
                                        </p:tgtEl>
                                      </p:cBhvr>
                                    </p:animEffect>
                                  </p:childTnLst>
                                </p:cTn>
                              </p:par>
                            </p:childTnLst>
                          </p:cTn>
                        </p:par>
                      </p:childTnLst>
                    </p:cTn>
                  </p:par>
                  <p:par>
                    <p:cTn id="133" fill="hold">
                      <p:stCondLst>
                        <p:cond delay="indefinite"/>
                      </p:stCondLst>
                      <p:childTnLst>
                        <p:par>
                          <p:cTn id="134" fill="hold">
                            <p:stCondLst>
                              <p:cond delay="0"/>
                            </p:stCondLst>
                            <p:childTnLst>
                              <p:par>
                                <p:cTn id="135" presetID="10" presetClass="entr" presetSubtype="0" fill="hold" grpId="0" nodeType="clickEffect">
                                  <p:stCondLst>
                                    <p:cond delay="0"/>
                                  </p:stCondLst>
                                  <p:childTnLst>
                                    <p:set>
                                      <p:cBhvr>
                                        <p:cTn id="136" dur="1" fill="hold">
                                          <p:stCondLst>
                                            <p:cond delay="0"/>
                                          </p:stCondLst>
                                        </p:cTn>
                                        <p:tgtEl>
                                          <p:spTgt spid="102"/>
                                        </p:tgtEl>
                                        <p:attrNameLst>
                                          <p:attrName>style.visibility</p:attrName>
                                        </p:attrNameLst>
                                      </p:cBhvr>
                                      <p:to>
                                        <p:strVal val="visible"/>
                                      </p:to>
                                    </p:set>
                                    <p:animEffect transition="in" filter="fade">
                                      <p:cBhvr>
                                        <p:cTn id="137" dur="500"/>
                                        <p:tgtEl>
                                          <p:spTgt spid="102"/>
                                        </p:tgtEl>
                                      </p:cBhvr>
                                    </p:animEffect>
                                  </p:childTnLst>
                                </p:cTn>
                              </p:par>
                            </p:childTnLst>
                          </p:cTn>
                        </p:par>
                      </p:childTnLst>
                    </p:cTn>
                  </p:par>
                  <p:par>
                    <p:cTn id="138" fill="hold">
                      <p:stCondLst>
                        <p:cond delay="indefinite"/>
                      </p:stCondLst>
                      <p:childTnLst>
                        <p:par>
                          <p:cTn id="139" fill="hold">
                            <p:stCondLst>
                              <p:cond delay="0"/>
                            </p:stCondLst>
                            <p:childTnLst>
                              <p:par>
                                <p:cTn id="140" presetID="10" presetClass="entr" presetSubtype="0" fill="hold" grpId="0" nodeType="clickEffect">
                                  <p:stCondLst>
                                    <p:cond delay="0"/>
                                  </p:stCondLst>
                                  <p:childTnLst>
                                    <p:set>
                                      <p:cBhvr>
                                        <p:cTn id="141" dur="1" fill="hold">
                                          <p:stCondLst>
                                            <p:cond delay="0"/>
                                          </p:stCondLst>
                                        </p:cTn>
                                        <p:tgtEl>
                                          <p:spTgt spid="103"/>
                                        </p:tgtEl>
                                        <p:attrNameLst>
                                          <p:attrName>style.visibility</p:attrName>
                                        </p:attrNameLst>
                                      </p:cBhvr>
                                      <p:to>
                                        <p:strVal val="visible"/>
                                      </p:to>
                                    </p:set>
                                    <p:animEffect transition="in" filter="fade">
                                      <p:cBhvr>
                                        <p:cTn id="142" dur="500"/>
                                        <p:tgtEl>
                                          <p:spTgt spid="103"/>
                                        </p:tgtEl>
                                      </p:cBhvr>
                                    </p:animEffect>
                                  </p:childTnLst>
                                </p:cTn>
                              </p:par>
                            </p:childTnLst>
                          </p:cTn>
                        </p:par>
                      </p:childTnLst>
                    </p:cTn>
                  </p:par>
                  <p:par>
                    <p:cTn id="143" fill="hold">
                      <p:stCondLst>
                        <p:cond delay="indefinite"/>
                      </p:stCondLst>
                      <p:childTnLst>
                        <p:par>
                          <p:cTn id="144" fill="hold">
                            <p:stCondLst>
                              <p:cond delay="0"/>
                            </p:stCondLst>
                            <p:childTnLst>
                              <p:par>
                                <p:cTn id="145" presetID="10" presetClass="entr" presetSubtype="0" fill="hold" grpId="0" nodeType="clickEffect">
                                  <p:stCondLst>
                                    <p:cond delay="0"/>
                                  </p:stCondLst>
                                  <p:childTnLst>
                                    <p:set>
                                      <p:cBhvr>
                                        <p:cTn id="146" dur="1" fill="hold">
                                          <p:stCondLst>
                                            <p:cond delay="0"/>
                                          </p:stCondLst>
                                        </p:cTn>
                                        <p:tgtEl>
                                          <p:spTgt spid="104"/>
                                        </p:tgtEl>
                                        <p:attrNameLst>
                                          <p:attrName>style.visibility</p:attrName>
                                        </p:attrNameLst>
                                      </p:cBhvr>
                                      <p:to>
                                        <p:strVal val="visible"/>
                                      </p:to>
                                    </p:set>
                                    <p:animEffect transition="in" filter="fade">
                                      <p:cBhvr>
                                        <p:cTn id="147" dur="500"/>
                                        <p:tgtEl>
                                          <p:spTgt spid="104"/>
                                        </p:tgtEl>
                                      </p:cBhvr>
                                    </p:animEffect>
                                  </p:childTnLst>
                                </p:cTn>
                              </p:par>
                            </p:childTnLst>
                          </p:cTn>
                        </p:par>
                      </p:childTnLst>
                    </p:cTn>
                  </p:par>
                  <p:par>
                    <p:cTn id="148" fill="hold">
                      <p:stCondLst>
                        <p:cond delay="indefinite"/>
                      </p:stCondLst>
                      <p:childTnLst>
                        <p:par>
                          <p:cTn id="149" fill="hold">
                            <p:stCondLst>
                              <p:cond delay="0"/>
                            </p:stCondLst>
                            <p:childTnLst>
                              <p:par>
                                <p:cTn id="150" presetID="10" presetClass="entr" presetSubtype="0" fill="hold" grpId="0" nodeType="clickEffect">
                                  <p:stCondLst>
                                    <p:cond delay="0"/>
                                  </p:stCondLst>
                                  <p:childTnLst>
                                    <p:set>
                                      <p:cBhvr>
                                        <p:cTn id="151" dur="1" fill="hold">
                                          <p:stCondLst>
                                            <p:cond delay="0"/>
                                          </p:stCondLst>
                                        </p:cTn>
                                        <p:tgtEl>
                                          <p:spTgt spid="105"/>
                                        </p:tgtEl>
                                        <p:attrNameLst>
                                          <p:attrName>style.visibility</p:attrName>
                                        </p:attrNameLst>
                                      </p:cBhvr>
                                      <p:to>
                                        <p:strVal val="visible"/>
                                      </p:to>
                                    </p:set>
                                    <p:animEffect transition="in" filter="fade">
                                      <p:cBhvr>
                                        <p:cTn id="152" dur="500"/>
                                        <p:tgtEl>
                                          <p:spTgt spid="105"/>
                                        </p:tgtEl>
                                      </p:cBhvr>
                                    </p:animEffect>
                                  </p:childTnLst>
                                </p:cTn>
                              </p:par>
                            </p:childTnLst>
                          </p:cTn>
                        </p:par>
                      </p:childTnLst>
                    </p:cTn>
                  </p:par>
                  <p:par>
                    <p:cTn id="153" fill="hold">
                      <p:stCondLst>
                        <p:cond delay="indefinite"/>
                      </p:stCondLst>
                      <p:childTnLst>
                        <p:par>
                          <p:cTn id="154" fill="hold">
                            <p:stCondLst>
                              <p:cond delay="0"/>
                            </p:stCondLst>
                            <p:childTnLst>
                              <p:par>
                                <p:cTn id="155" presetID="10" presetClass="entr" presetSubtype="0" fill="hold" nodeType="clickEffect">
                                  <p:stCondLst>
                                    <p:cond delay="0"/>
                                  </p:stCondLst>
                                  <p:childTnLst>
                                    <p:set>
                                      <p:cBhvr>
                                        <p:cTn id="156" dur="1" fill="hold">
                                          <p:stCondLst>
                                            <p:cond delay="0"/>
                                          </p:stCondLst>
                                        </p:cTn>
                                        <p:tgtEl>
                                          <p:spTgt spid="108"/>
                                        </p:tgtEl>
                                        <p:attrNameLst>
                                          <p:attrName>style.visibility</p:attrName>
                                        </p:attrNameLst>
                                      </p:cBhvr>
                                      <p:to>
                                        <p:strVal val="visible"/>
                                      </p:to>
                                    </p:set>
                                    <p:animEffect transition="in" filter="fade">
                                      <p:cBhvr>
                                        <p:cTn id="157" dur="500"/>
                                        <p:tgtEl>
                                          <p:spTgt spid="108"/>
                                        </p:tgtEl>
                                      </p:cBhvr>
                                    </p:animEffect>
                                  </p:childTnLst>
                                </p:cTn>
                              </p:par>
                            </p:childTnLst>
                          </p:cTn>
                        </p:par>
                      </p:childTnLst>
                    </p:cTn>
                  </p:par>
                  <p:par>
                    <p:cTn id="158" fill="hold">
                      <p:stCondLst>
                        <p:cond delay="indefinite"/>
                      </p:stCondLst>
                      <p:childTnLst>
                        <p:par>
                          <p:cTn id="159" fill="hold">
                            <p:stCondLst>
                              <p:cond delay="0"/>
                            </p:stCondLst>
                            <p:childTnLst>
                              <p:par>
                                <p:cTn id="160" presetID="10" presetClass="entr" presetSubtype="0" fill="hold" nodeType="clickEffect">
                                  <p:stCondLst>
                                    <p:cond delay="0"/>
                                  </p:stCondLst>
                                  <p:childTnLst>
                                    <p:set>
                                      <p:cBhvr>
                                        <p:cTn id="161" dur="1" fill="hold">
                                          <p:stCondLst>
                                            <p:cond delay="0"/>
                                          </p:stCondLst>
                                        </p:cTn>
                                        <p:tgtEl>
                                          <p:spTgt spid="68"/>
                                        </p:tgtEl>
                                        <p:attrNameLst>
                                          <p:attrName>style.visibility</p:attrName>
                                        </p:attrNameLst>
                                      </p:cBhvr>
                                      <p:to>
                                        <p:strVal val="visible"/>
                                      </p:to>
                                    </p:set>
                                    <p:animEffect transition="in" filter="fade">
                                      <p:cBhvr>
                                        <p:cTn id="162"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61" grpId="0" animBg="1"/>
      <p:bldP spid="62" grpId="0" animBg="1"/>
      <p:bldP spid="66" grpId="0" animBg="1"/>
      <p:bldP spid="82" grpId="0" animBg="1"/>
      <p:bldP spid="83" grpId="0" animBg="1"/>
      <p:bldP spid="84" grpId="0" animBg="1"/>
      <p:bldP spid="85"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Content Placeholder 8"/>
          <p:cNvGraphicFramePr>
            <a:graphicFrameLocks/>
          </p:cNvGraphicFramePr>
          <p:nvPr>
            <p:extLst/>
          </p:nvPr>
        </p:nvGraphicFramePr>
        <p:xfrm>
          <a:off x="2690795" y="1486748"/>
          <a:ext cx="8229600" cy="4541520"/>
        </p:xfrm>
        <a:graphic>
          <a:graphicData uri="http://schemas.openxmlformats.org/drawingml/2006/table">
            <a:tbl>
              <a:tblPr firstRow="1" bandRow="1">
                <a:tableStyleId>{5C22544A-7EE6-4342-B048-85BDC9FD1C3A}</a:tableStyleId>
              </a:tblPr>
              <a:tblGrid>
                <a:gridCol w="8229600">
                  <a:extLst>
                    <a:ext uri="{9D8B030D-6E8A-4147-A177-3AD203B41FA5}">
                      <a16:colId xmlns:a16="http://schemas.microsoft.com/office/drawing/2014/main" val="20000"/>
                    </a:ext>
                  </a:extLst>
                </a:gridCol>
              </a:tblGrid>
              <a:tr h="3609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2000" b="0" i="1" dirty="0"/>
                    </a:p>
                  </a:txBody>
                  <a:tcPr>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3692442">
                <a:tc>
                  <a:txBody>
                    <a:bodyPr/>
                    <a:lstStyle/>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p>
                      <a:pPr marL="0" indent="0">
                        <a:buNone/>
                      </a:pPr>
                      <a:endParaRPr lang="en-US" altLang="zh-TW" sz="2000" b="1" dirty="0" smtClean="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60915">
                <a:tc>
                  <a:txBody>
                    <a:bodyPr/>
                    <a:lstStyle/>
                    <a:p>
                      <a:endParaRPr lang="en-US" sz="2000" b="1" dirty="0"/>
                    </a:p>
                  </a:txBody>
                  <a:tcP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bl>
          </a:graphicData>
        </a:graphic>
      </p:graphicFrame>
      <p:sp>
        <p:nvSpPr>
          <p:cNvPr id="149" name="TextBox 9"/>
          <p:cNvSpPr txBox="1"/>
          <p:nvPr/>
        </p:nvSpPr>
        <p:spPr>
          <a:xfrm>
            <a:off x="2660420" y="1487470"/>
            <a:ext cx="646331" cy="369332"/>
          </a:xfrm>
          <a:prstGeom prst="rect">
            <a:avLst/>
          </a:prstGeom>
          <a:noFill/>
        </p:spPr>
        <p:txBody>
          <a:bodyPr wrap="none" rtlCol="0">
            <a:spAutoFit/>
          </a:bodyPr>
          <a:lstStyle/>
          <a:p>
            <a:r>
              <a:rPr lang="zh-TW" altLang="en-US" b="1" dirty="0">
                <a:latin typeface="+mn-ea"/>
              </a:rPr>
              <a:t>點題</a:t>
            </a:r>
            <a:endParaRPr lang="en-US" b="1" dirty="0">
              <a:latin typeface="+mn-ea"/>
            </a:endParaRPr>
          </a:p>
        </p:txBody>
      </p:sp>
      <p:sp>
        <p:nvSpPr>
          <p:cNvPr id="164" name="TextBox 10"/>
          <p:cNvSpPr txBox="1"/>
          <p:nvPr/>
        </p:nvSpPr>
        <p:spPr>
          <a:xfrm>
            <a:off x="5076523" y="1487470"/>
            <a:ext cx="3454792" cy="369332"/>
          </a:xfrm>
          <a:prstGeom prst="rect">
            <a:avLst/>
          </a:prstGeom>
          <a:noFill/>
        </p:spPr>
        <p:txBody>
          <a:bodyPr wrap="none" rtlCol="0">
            <a:spAutoFit/>
          </a:bodyPr>
          <a:lstStyle/>
          <a:p>
            <a:pPr>
              <a:defRPr/>
            </a:pPr>
            <a:r>
              <a:rPr lang="zh-TW" altLang="en-US" i="1" dirty="0">
                <a:latin typeface="+mn-ea"/>
              </a:rPr>
              <a:t>我會解釋</a:t>
            </a:r>
            <a:r>
              <a:rPr lang="en-US" altLang="zh-TW" i="1" dirty="0" smtClean="0">
                <a:latin typeface="+mn-ea"/>
              </a:rPr>
              <a:t>……</a:t>
            </a:r>
            <a:r>
              <a:rPr lang="zh-TW" altLang="en-US" i="1" dirty="0" smtClean="0">
                <a:latin typeface="+mn-ea"/>
              </a:rPr>
              <a:t>／</a:t>
            </a:r>
            <a:r>
              <a:rPr lang="en-US" altLang="zh-TW" i="1" dirty="0" smtClean="0">
                <a:latin typeface="+mn-ea"/>
              </a:rPr>
              <a:t>……</a:t>
            </a:r>
            <a:r>
              <a:rPr lang="zh-TW" altLang="en-US" i="1" dirty="0" smtClean="0">
                <a:latin typeface="+mn-ea"/>
              </a:rPr>
              <a:t>的結果有</a:t>
            </a:r>
            <a:r>
              <a:rPr lang="en-US" altLang="zh-TW" i="1" dirty="0" smtClean="0">
                <a:latin typeface="+mn-ea"/>
              </a:rPr>
              <a:t>……</a:t>
            </a:r>
            <a:endParaRPr lang="en-US" i="1" dirty="0">
              <a:latin typeface="+mn-ea"/>
            </a:endParaRPr>
          </a:p>
        </p:txBody>
      </p:sp>
      <p:sp>
        <p:nvSpPr>
          <p:cNvPr id="165" name="Rectangle 12"/>
          <p:cNvSpPr/>
          <p:nvPr/>
        </p:nvSpPr>
        <p:spPr>
          <a:xfrm>
            <a:off x="5076523" y="1919518"/>
            <a:ext cx="2621230" cy="369332"/>
          </a:xfrm>
          <a:prstGeom prst="rect">
            <a:avLst/>
          </a:prstGeom>
        </p:spPr>
        <p:txBody>
          <a:bodyPr wrap="none">
            <a:spAutoFit/>
          </a:bodyPr>
          <a:lstStyle/>
          <a:p>
            <a:r>
              <a:rPr lang="zh-TW" altLang="en-US" i="1" dirty="0" smtClean="0">
                <a:latin typeface="+mn-ea"/>
              </a:rPr>
              <a:t>第一／首先</a:t>
            </a:r>
            <a:r>
              <a:rPr lang="zh-TW" altLang="en-US" i="1" dirty="0">
                <a:latin typeface="+mn-ea"/>
              </a:rPr>
              <a:t>，在</a:t>
            </a:r>
            <a:r>
              <a:rPr lang="en-US" altLang="zh-TW" i="1" dirty="0">
                <a:latin typeface="+mn-ea"/>
              </a:rPr>
              <a:t>……</a:t>
            </a:r>
            <a:r>
              <a:rPr lang="zh-TW" altLang="en-US" i="1" dirty="0">
                <a:latin typeface="+mn-ea"/>
              </a:rPr>
              <a:t>方面</a:t>
            </a:r>
            <a:endParaRPr lang="en-US" i="1" dirty="0">
              <a:latin typeface="+mn-ea"/>
            </a:endParaRPr>
          </a:p>
        </p:txBody>
      </p:sp>
      <p:sp>
        <p:nvSpPr>
          <p:cNvPr id="166" name="Rectangle 14"/>
          <p:cNvSpPr/>
          <p:nvPr/>
        </p:nvSpPr>
        <p:spPr>
          <a:xfrm>
            <a:off x="2660420" y="1919518"/>
            <a:ext cx="1338828" cy="369332"/>
          </a:xfrm>
          <a:prstGeom prst="rect">
            <a:avLst/>
          </a:prstGeom>
        </p:spPr>
        <p:txBody>
          <a:bodyPr wrap="none">
            <a:spAutoFit/>
          </a:bodyPr>
          <a:lstStyle/>
          <a:p>
            <a:r>
              <a:rPr lang="zh-TW" altLang="en-US" b="1" dirty="0">
                <a:latin typeface="+mn-ea"/>
              </a:rPr>
              <a:t>第一個角度</a:t>
            </a:r>
            <a:endParaRPr lang="en-US" altLang="zh-TW" b="1" dirty="0">
              <a:latin typeface="+mn-ea"/>
            </a:endParaRPr>
          </a:p>
        </p:txBody>
      </p:sp>
      <p:sp>
        <p:nvSpPr>
          <p:cNvPr id="167" name="Rectangle 15"/>
          <p:cNvSpPr/>
          <p:nvPr/>
        </p:nvSpPr>
        <p:spPr>
          <a:xfrm>
            <a:off x="2660420" y="2257508"/>
            <a:ext cx="2146742" cy="369332"/>
          </a:xfrm>
          <a:prstGeom prst="rect">
            <a:avLst/>
          </a:prstGeom>
        </p:spPr>
        <p:txBody>
          <a:bodyPr wrap="none">
            <a:spAutoFit/>
          </a:bodyPr>
          <a:lstStyle/>
          <a:p>
            <a:pPr marL="342900" indent="-342900">
              <a:buFont typeface="Arial" panose="020B0604020202020204" pitchFamily="34" charset="0"/>
              <a:buChar char="•"/>
            </a:pPr>
            <a:r>
              <a:rPr lang="zh-TW" altLang="en-US" b="1" dirty="0" smtClean="0"/>
              <a:t>即時／最終</a:t>
            </a:r>
            <a:r>
              <a:rPr lang="zh-TW" altLang="en-US" b="1" dirty="0"/>
              <a:t>結果</a:t>
            </a:r>
            <a:endParaRPr lang="en-US" altLang="zh-TW" b="1" dirty="0">
              <a:latin typeface="+mn-ea"/>
            </a:endParaRPr>
          </a:p>
        </p:txBody>
      </p:sp>
      <p:sp>
        <p:nvSpPr>
          <p:cNvPr id="173" name="Rectangle 40"/>
          <p:cNvSpPr/>
          <p:nvPr/>
        </p:nvSpPr>
        <p:spPr>
          <a:xfrm>
            <a:off x="5076523" y="4463175"/>
            <a:ext cx="1928733" cy="369332"/>
          </a:xfrm>
          <a:prstGeom prst="rect">
            <a:avLst/>
          </a:prstGeom>
        </p:spPr>
        <p:txBody>
          <a:bodyPr wrap="none">
            <a:spAutoFit/>
          </a:bodyPr>
          <a:lstStyle/>
          <a:p>
            <a:r>
              <a:rPr lang="zh-TW" altLang="en-US" i="1" dirty="0">
                <a:latin typeface="+mn-ea"/>
              </a:rPr>
              <a:t>最後，在</a:t>
            </a:r>
            <a:r>
              <a:rPr lang="en-US" altLang="zh-TW" i="1" dirty="0">
                <a:latin typeface="+mn-ea"/>
              </a:rPr>
              <a:t>……</a:t>
            </a:r>
            <a:r>
              <a:rPr lang="zh-TW" altLang="en-US" i="1" dirty="0">
                <a:latin typeface="+mn-ea"/>
              </a:rPr>
              <a:t>方面</a:t>
            </a:r>
            <a:endParaRPr lang="en-US" i="1" dirty="0">
              <a:latin typeface="+mn-ea"/>
            </a:endParaRPr>
          </a:p>
        </p:txBody>
      </p:sp>
      <p:sp>
        <p:nvSpPr>
          <p:cNvPr id="174" name="Rectangle 41"/>
          <p:cNvSpPr/>
          <p:nvPr/>
        </p:nvSpPr>
        <p:spPr>
          <a:xfrm>
            <a:off x="2660420" y="4463175"/>
            <a:ext cx="1569660" cy="369332"/>
          </a:xfrm>
          <a:prstGeom prst="rect">
            <a:avLst/>
          </a:prstGeom>
        </p:spPr>
        <p:txBody>
          <a:bodyPr wrap="none">
            <a:spAutoFit/>
          </a:bodyPr>
          <a:lstStyle/>
          <a:p>
            <a:r>
              <a:rPr lang="zh-TW" altLang="en-US" b="1" dirty="0">
                <a:latin typeface="+mn-ea"/>
              </a:rPr>
              <a:t>最後一個角度</a:t>
            </a:r>
            <a:endParaRPr lang="en-US" altLang="zh-TW" b="1" dirty="0">
              <a:latin typeface="+mn-ea"/>
            </a:endParaRPr>
          </a:p>
        </p:txBody>
      </p:sp>
      <p:sp>
        <p:nvSpPr>
          <p:cNvPr id="177" name="Left Arrow 44"/>
          <p:cNvSpPr/>
          <p:nvPr/>
        </p:nvSpPr>
        <p:spPr>
          <a:xfrm>
            <a:off x="7092860" y="3310924"/>
            <a:ext cx="2264305" cy="774128"/>
          </a:xfrm>
          <a:prstGeom prst="left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000" dirty="0">
                <a:solidFill>
                  <a:srgbClr val="FF0000"/>
                </a:solidFill>
                <a:latin typeface="+mn-ea"/>
              </a:rPr>
              <a:t>如此類推</a:t>
            </a:r>
            <a:endParaRPr lang="en-US" sz="2000" dirty="0">
              <a:solidFill>
                <a:srgbClr val="FF0000"/>
              </a:solidFill>
              <a:latin typeface="+mn-ea"/>
            </a:endParaRPr>
          </a:p>
        </p:txBody>
      </p:sp>
      <p:sp>
        <p:nvSpPr>
          <p:cNvPr id="178" name="Rectangle 45"/>
          <p:cNvSpPr/>
          <p:nvPr/>
        </p:nvSpPr>
        <p:spPr>
          <a:xfrm>
            <a:off x="3742409" y="2999972"/>
            <a:ext cx="582211" cy="1477328"/>
          </a:xfrm>
          <a:prstGeom prst="rect">
            <a:avLst/>
          </a:prstGeom>
        </p:spPr>
        <p:txBody>
          <a:bodyPr wrap="none">
            <a:spAutoFit/>
          </a:bodyPr>
          <a:lstStyle/>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p:txBody>
      </p:sp>
      <p:sp>
        <p:nvSpPr>
          <p:cNvPr id="179" name="Rectangle 46"/>
          <p:cNvSpPr/>
          <p:nvPr/>
        </p:nvSpPr>
        <p:spPr>
          <a:xfrm>
            <a:off x="6548853" y="2999972"/>
            <a:ext cx="582211" cy="1477328"/>
          </a:xfrm>
          <a:prstGeom prst="rect">
            <a:avLst/>
          </a:prstGeom>
        </p:spPr>
        <p:txBody>
          <a:bodyPr wrap="none">
            <a:spAutoFit/>
          </a:bodyPr>
          <a:lstStyle/>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a:p>
            <a:pPr marL="342900" indent="-342900">
              <a:buFont typeface="Arial" panose="020B0604020202020204" pitchFamily="34" charset="0"/>
              <a:buChar char="•"/>
            </a:pPr>
            <a:r>
              <a:rPr lang="zh-TW" altLang="en-US" sz="1500" b="1" dirty="0">
                <a:latin typeface="+mn-ea"/>
              </a:rPr>
              <a:t> </a:t>
            </a:r>
            <a:endParaRPr lang="en-US" altLang="zh-TW" sz="1500" b="1" dirty="0">
              <a:latin typeface="+mn-ea"/>
            </a:endParaRPr>
          </a:p>
        </p:txBody>
      </p:sp>
      <p:sp>
        <p:nvSpPr>
          <p:cNvPr id="15" name="投影片編號版面配置區 14"/>
          <p:cNvSpPr>
            <a:spLocks noGrp="1"/>
          </p:cNvSpPr>
          <p:nvPr>
            <p:ph type="sldNum" sz="quarter" idx="12"/>
          </p:nvPr>
        </p:nvSpPr>
        <p:spPr/>
        <p:txBody>
          <a:bodyPr/>
          <a:lstStyle/>
          <a:p>
            <a:fld id="{87D7E3E0-16BD-4228-BA84-50B6A6D4FBA8}" type="slidenum">
              <a:rPr lang="en-US" smtClean="0"/>
              <a:t>24</a:t>
            </a:fld>
            <a:endParaRPr lang="en-US" dirty="0"/>
          </a:p>
        </p:txBody>
      </p:sp>
      <p:sp>
        <p:nvSpPr>
          <p:cNvPr id="31" name="Rectangle 16"/>
          <p:cNvSpPr/>
          <p:nvPr/>
        </p:nvSpPr>
        <p:spPr>
          <a:xfrm>
            <a:off x="5076523" y="2257508"/>
            <a:ext cx="5521827" cy="369332"/>
          </a:xfrm>
          <a:prstGeom prst="rect">
            <a:avLst/>
          </a:prstGeom>
        </p:spPr>
        <p:txBody>
          <a:bodyPr wrap="square">
            <a:spAutoFit/>
          </a:bodyPr>
          <a:lstStyle/>
          <a:p>
            <a:r>
              <a:rPr lang="zh-TW" altLang="en-US" i="1" dirty="0" smtClean="0"/>
              <a:t>所以／因此／以致／因而／就</a:t>
            </a:r>
            <a:r>
              <a:rPr lang="en-US" altLang="zh-TW" i="1" dirty="0"/>
              <a:t>……</a:t>
            </a:r>
            <a:endParaRPr lang="en-US" altLang="zh-TW" dirty="0"/>
          </a:p>
        </p:txBody>
      </p:sp>
      <p:sp>
        <p:nvSpPr>
          <p:cNvPr id="39" name="Rectangle 16"/>
          <p:cNvSpPr/>
          <p:nvPr/>
        </p:nvSpPr>
        <p:spPr>
          <a:xfrm>
            <a:off x="5076523" y="2584152"/>
            <a:ext cx="5521827" cy="369332"/>
          </a:xfrm>
          <a:prstGeom prst="rect">
            <a:avLst/>
          </a:prstGeom>
        </p:spPr>
        <p:txBody>
          <a:bodyPr wrap="square">
            <a:spAutoFit/>
          </a:bodyPr>
          <a:lstStyle/>
          <a:p>
            <a:r>
              <a:rPr lang="zh-TW" altLang="en-US" i="1" dirty="0" smtClean="0"/>
              <a:t>是／要／會</a:t>
            </a:r>
            <a:r>
              <a:rPr lang="en-US" altLang="zh-TW" i="1" dirty="0" smtClean="0"/>
              <a:t>……</a:t>
            </a:r>
            <a:r>
              <a:rPr lang="zh-TW" altLang="en-US" dirty="0" smtClean="0"/>
              <a:t>（提供細節）；</a:t>
            </a:r>
            <a:r>
              <a:rPr lang="zh-TW" altLang="en-US" i="1" dirty="0" smtClean="0"/>
              <a:t>例如</a:t>
            </a:r>
            <a:r>
              <a:rPr lang="en-US" altLang="zh-TW" i="1" dirty="0" smtClean="0"/>
              <a:t>……</a:t>
            </a:r>
            <a:r>
              <a:rPr lang="zh-TW" altLang="en-US" dirty="0" smtClean="0"/>
              <a:t>（舉出例子）</a:t>
            </a:r>
            <a:endParaRPr lang="en-US" altLang="zh-TW" dirty="0"/>
          </a:p>
        </p:txBody>
      </p:sp>
      <p:sp>
        <p:nvSpPr>
          <p:cNvPr id="40" name="Rectangle 15"/>
          <p:cNvSpPr/>
          <p:nvPr/>
        </p:nvSpPr>
        <p:spPr>
          <a:xfrm>
            <a:off x="2969827" y="2584152"/>
            <a:ext cx="992579" cy="369332"/>
          </a:xfrm>
          <a:prstGeom prst="rect">
            <a:avLst/>
          </a:prstGeom>
        </p:spPr>
        <p:txBody>
          <a:bodyPr wrap="none">
            <a:spAutoFit/>
          </a:bodyPr>
          <a:lstStyle/>
          <a:p>
            <a:pPr marL="342900" indent="-342900">
              <a:buFont typeface="Courier New" panose="02070309020205020404" pitchFamily="49" charset="0"/>
              <a:buChar char="o"/>
            </a:pPr>
            <a:r>
              <a:rPr lang="zh-TW" altLang="en-US" b="1" dirty="0" smtClean="0"/>
              <a:t>闡述</a:t>
            </a:r>
            <a:endParaRPr lang="en-US" altLang="zh-TW" b="1" dirty="0"/>
          </a:p>
        </p:txBody>
      </p:sp>
      <p:sp>
        <p:nvSpPr>
          <p:cNvPr id="49" name="Rectangle 15"/>
          <p:cNvSpPr/>
          <p:nvPr/>
        </p:nvSpPr>
        <p:spPr>
          <a:xfrm>
            <a:off x="2660420" y="4771392"/>
            <a:ext cx="2146742" cy="369332"/>
          </a:xfrm>
          <a:prstGeom prst="rect">
            <a:avLst/>
          </a:prstGeom>
        </p:spPr>
        <p:txBody>
          <a:bodyPr wrap="none">
            <a:spAutoFit/>
          </a:bodyPr>
          <a:lstStyle/>
          <a:p>
            <a:pPr marL="342900" indent="-342900">
              <a:buFont typeface="Arial" panose="020B0604020202020204" pitchFamily="34" charset="0"/>
              <a:buChar char="•"/>
            </a:pPr>
            <a:r>
              <a:rPr lang="zh-TW" altLang="en-US" b="1" dirty="0" smtClean="0"/>
              <a:t>即時／最終</a:t>
            </a:r>
            <a:r>
              <a:rPr lang="zh-TW" altLang="en-US" b="1" dirty="0"/>
              <a:t>結果</a:t>
            </a:r>
            <a:endParaRPr lang="en-US" altLang="zh-TW" b="1" dirty="0">
              <a:latin typeface="+mn-ea"/>
            </a:endParaRPr>
          </a:p>
        </p:txBody>
      </p:sp>
      <p:sp>
        <p:nvSpPr>
          <p:cNvPr id="52" name="Rectangle 16"/>
          <p:cNvSpPr/>
          <p:nvPr/>
        </p:nvSpPr>
        <p:spPr>
          <a:xfrm>
            <a:off x="5076523" y="4771392"/>
            <a:ext cx="5521827" cy="369332"/>
          </a:xfrm>
          <a:prstGeom prst="rect">
            <a:avLst/>
          </a:prstGeom>
        </p:spPr>
        <p:txBody>
          <a:bodyPr wrap="square">
            <a:spAutoFit/>
          </a:bodyPr>
          <a:lstStyle/>
          <a:p>
            <a:r>
              <a:rPr lang="zh-TW" altLang="en-US" i="1" dirty="0" smtClean="0"/>
              <a:t>所以／因此／以致／因而／就</a:t>
            </a:r>
            <a:r>
              <a:rPr lang="en-US" altLang="zh-TW" i="1" dirty="0"/>
              <a:t>……</a:t>
            </a:r>
            <a:endParaRPr lang="en-US" altLang="zh-TW" dirty="0"/>
          </a:p>
        </p:txBody>
      </p:sp>
      <p:sp>
        <p:nvSpPr>
          <p:cNvPr id="55" name="Rectangle 16"/>
          <p:cNvSpPr/>
          <p:nvPr/>
        </p:nvSpPr>
        <p:spPr>
          <a:xfrm>
            <a:off x="5076523" y="5098036"/>
            <a:ext cx="5521827" cy="369332"/>
          </a:xfrm>
          <a:prstGeom prst="rect">
            <a:avLst/>
          </a:prstGeom>
        </p:spPr>
        <p:txBody>
          <a:bodyPr wrap="square">
            <a:spAutoFit/>
          </a:bodyPr>
          <a:lstStyle/>
          <a:p>
            <a:r>
              <a:rPr lang="zh-TW" altLang="en-US" i="1" dirty="0" smtClean="0"/>
              <a:t>是／要／會</a:t>
            </a:r>
            <a:r>
              <a:rPr lang="en-US" altLang="zh-TW" i="1" dirty="0" smtClean="0"/>
              <a:t>……</a:t>
            </a:r>
            <a:r>
              <a:rPr lang="zh-TW" altLang="en-US" dirty="0" smtClean="0"/>
              <a:t>（提供細節）；</a:t>
            </a:r>
            <a:r>
              <a:rPr lang="zh-TW" altLang="en-US" i="1" dirty="0" smtClean="0"/>
              <a:t>例如</a:t>
            </a:r>
            <a:r>
              <a:rPr lang="en-US" altLang="zh-TW" i="1" dirty="0" smtClean="0"/>
              <a:t>……</a:t>
            </a:r>
            <a:r>
              <a:rPr lang="zh-TW" altLang="en-US" dirty="0" smtClean="0"/>
              <a:t>（舉出例子）</a:t>
            </a:r>
            <a:endParaRPr lang="en-US" altLang="zh-TW" dirty="0"/>
          </a:p>
        </p:txBody>
      </p:sp>
      <p:sp>
        <p:nvSpPr>
          <p:cNvPr id="56" name="Rectangle 15"/>
          <p:cNvSpPr/>
          <p:nvPr/>
        </p:nvSpPr>
        <p:spPr>
          <a:xfrm>
            <a:off x="2969827" y="5098036"/>
            <a:ext cx="992579" cy="369332"/>
          </a:xfrm>
          <a:prstGeom prst="rect">
            <a:avLst/>
          </a:prstGeom>
        </p:spPr>
        <p:txBody>
          <a:bodyPr wrap="none">
            <a:spAutoFit/>
          </a:bodyPr>
          <a:lstStyle/>
          <a:p>
            <a:pPr marL="342900" indent="-342900">
              <a:buFont typeface="Courier New" panose="02070309020205020404" pitchFamily="49" charset="0"/>
              <a:buChar char="o"/>
            </a:pPr>
            <a:r>
              <a:rPr lang="zh-TW" altLang="en-US" b="1" dirty="0" smtClean="0"/>
              <a:t>闡述</a:t>
            </a:r>
            <a:endParaRPr lang="en-US" altLang="zh-TW" b="1" dirty="0"/>
          </a:p>
        </p:txBody>
      </p:sp>
      <p:sp>
        <p:nvSpPr>
          <p:cNvPr id="32" name="Rectangle: Rounded Corners 32">
            <a:extLst>
              <a:ext uri="{FF2B5EF4-FFF2-40B4-BE49-F238E27FC236}">
                <a16:creationId xmlns:a16="http://schemas.microsoft.com/office/drawing/2014/main" id="{B6477AE2-8317-421F-9149-3BA0B1ED8B95}"/>
              </a:ext>
            </a:extLst>
          </p:cNvPr>
          <p:cNvSpPr>
            <a:spLocks/>
          </p:cNvSpPr>
          <p:nvPr/>
        </p:nvSpPr>
        <p:spPr>
          <a:xfrm flipH="1">
            <a:off x="5008956" y="157818"/>
            <a:ext cx="7020000" cy="792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j-ea"/>
                <a:ea typeface="+mj-ea"/>
              </a:rPr>
              <a:t>標題或題目的標誌字詞例子：後果、結果</a:t>
            </a:r>
            <a:endParaRPr lang="en-ID" sz="2800" dirty="0">
              <a:solidFill>
                <a:schemeClr val="tx1"/>
              </a:solidFill>
              <a:latin typeface="+mj-ea"/>
              <a:ea typeface="+mj-ea"/>
            </a:endParaRPr>
          </a:p>
        </p:txBody>
      </p:sp>
      <p:sp>
        <p:nvSpPr>
          <p:cNvPr id="26" name="Rectangle 40"/>
          <p:cNvSpPr/>
          <p:nvPr/>
        </p:nvSpPr>
        <p:spPr>
          <a:xfrm>
            <a:off x="5076523" y="5683730"/>
            <a:ext cx="3903633" cy="369332"/>
          </a:xfrm>
          <a:prstGeom prst="rect">
            <a:avLst/>
          </a:prstGeom>
        </p:spPr>
        <p:txBody>
          <a:bodyPr wrap="none">
            <a:spAutoFit/>
          </a:bodyPr>
          <a:lstStyle/>
          <a:p>
            <a:r>
              <a:rPr lang="zh-TW" altLang="en-US" i="1" dirty="0" smtClean="0">
                <a:latin typeface="+mn-ea"/>
              </a:rPr>
              <a:t>總括而言，</a:t>
            </a:r>
            <a:r>
              <a:rPr lang="en-US" altLang="zh-TW" i="1" dirty="0" smtClean="0">
                <a:latin typeface="+mn-ea"/>
              </a:rPr>
              <a:t>……</a:t>
            </a:r>
            <a:r>
              <a:rPr lang="zh-TW" altLang="en-US" i="1" dirty="0" smtClean="0">
                <a:latin typeface="+mn-ea"/>
              </a:rPr>
              <a:t>會引致</a:t>
            </a:r>
            <a:r>
              <a:rPr lang="en-US" altLang="zh-TW" i="1" dirty="0" smtClean="0">
                <a:latin typeface="+mn-ea"/>
              </a:rPr>
              <a:t>……</a:t>
            </a:r>
            <a:r>
              <a:rPr lang="zh-TW" altLang="en-US" i="1" dirty="0" smtClean="0">
                <a:latin typeface="+mn-ea"/>
              </a:rPr>
              <a:t>方面的結果</a:t>
            </a:r>
            <a:endParaRPr lang="en-US" i="1" dirty="0">
              <a:latin typeface="+mn-ea"/>
            </a:endParaRPr>
          </a:p>
        </p:txBody>
      </p:sp>
      <p:sp>
        <p:nvSpPr>
          <p:cNvPr id="27" name="Rectangle 41"/>
          <p:cNvSpPr/>
          <p:nvPr/>
        </p:nvSpPr>
        <p:spPr>
          <a:xfrm>
            <a:off x="2660420" y="5683730"/>
            <a:ext cx="646331" cy="369332"/>
          </a:xfrm>
          <a:prstGeom prst="rect">
            <a:avLst/>
          </a:prstGeom>
        </p:spPr>
        <p:txBody>
          <a:bodyPr wrap="none">
            <a:spAutoFit/>
          </a:bodyPr>
          <a:lstStyle/>
          <a:p>
            <a:r>
              <a:rPr lang="zh-TW" altLang="en-US" b="1" dirty="0" smtClean="0">
                <a:latin typeface="+mn-ea"/>
              </a:rPr>
              <a:t>總結</a:t>
            </a:r>
            <a:endParaRPr lang="en-US" altLang="zh-TW" b="1" dirty="0">
              <a:latin typeface="+mn-ea"/>
            </a:endParaRPr>
          </a:p>
        </p:txBody>
      </p:sp>
      <p:sp>
        <p:nvSpPr>
          <p:cNvPr id="28" name="Rectangle: Rounded Corners 32">
            <a:extLst>
              <a:ext uri="{FF2B5EF4-FFF2-40B4-BE49-F238E27FC236}">
                <a16:creationId xmlns:a16="http://schemas.microsoft.com/office/drawing/2014/main" id="{B6477AE2-8317-421F-9149-3BA0B1ED8B95}"/>
              </a:ext>
            </a:extLst>
          </p:cNvPr>
          <p:cNvSpPr>
            <a:spLocks/>
          </p:cNvSpPr>
          <p:nvPr/>
        </p:nvSpPr>
        <p:spPr>
          <a:xfrm flipH="1">
            <a:off x="301809" y="709912"/>
            <a:ext cx="2340000" cy="16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3200" b="1" dirty="0" smtClean="0">
                <a:solidFill>
                  <a:schemeClr val="tx1"/>
                </a:solidFill>
                <a:latin typeface="Microsoft JhengHei" panose="020B0604030504040204" pitchFamily="34" charset="-120"/>
                <a:ea typeface="Microsoft JhengHei" panose="020B0604030504040204" pitchFamily="34" charset="-120"/>
              </a:rPr>
              <a:t>6. </a:t>
            </a:r>
            <a:r>
              <a:rPr lang="zh-TW" altLang="en-US" sz="3200" b="1" dirty="0" smtClean="0">
                <a:solidFill>
                  <a:schemeClr val="tx1"/>
                </a:solidFill>
                <a:latin typeface="Microsoft JhengHei" panose="020B0604030504040204" pitchFamily="34" charset="-120"/>
                <a:ea typeface="Microsoft JhengHei" panose="020B0604030504040204" pitchFamily="34" charset="-120"/>
              </a:rPr>
              <a:t>運用因果解釋模範短語</a:t>
            </a:r>
            <a:endParaRPr lang="en-ID" altLang="zh-TW" sz="32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273995603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投影片編號版面配置區 3"/>
          <p:cNvSpPr>
            <a:spLocks noGrp="1"/>
          </p:cNvSpPr>
          <p:nvPr>
            <p:ph type="sldNum" sz="quarter" idx="12"/>
          </p:nvPr>
        </p:nvSpPr>
        <p:spPr/>
        <p:txBody>
          <a:bodyPr/>
          <a:lstStyle/>
          <a:p>
            <a:fld id="{67A90FA2-EAE0-4617-8F46-E0FC1FC2E3B5}" type="slidenum">
              <a:rPr lang="en-US" smtClean="0"/>
              <a:t>25</a:t>
            </a:fld>
            <a:endParaRPr lang="en-US"/>
          </a:p>
        </p:txBody>
      </p:sp>
      <p:sp>
        <p:nvSpPr>
          <p:cNvPr id="20" name="Rectangle: Rounded Corners 32">
            <a:extLst>
              <a:ext uri="{FF2B5EF4-FFF2-40B4-BE49-F238E27FC236}">
                <a16:creationId xmlns:a16="http://schemas.microsoft.com/office/drawing/2014/main" id="{B6477AE2-8317-421F-9149-3BA0B1ED8B95}"/>
              </a:ext>
            </a:extLst>
          </p:cNvPr>
          <p:cNvSpPr>
            <a:spLocks/>
          </p:cNvSpPr>
          <p:nvPr/>
        </p:nvSpPr>
        <p:spPr>
          <a:xfrm flipH="1">
            <a:off x="5008956" y="157818"/>
            <a:ext cx="7020000" cy="792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j-ea"/>
                <a:ea typeface="+mj-ea"/>
              </a:rPr>
              <a:t>標題或題目的標誌字詞例子：後果、結果</a:t>
            </a:r>
            <a:endParaRPr lang="en-ID" sz="2800" dirty="0">
              <a:solidFill>
                <a:schemeClr val="tx1"/>
              </a:solidFill>
              <a:latin typeface="+mj-ea"/>
              <a:ea typeface="+mj-ea"/>
            </a:endParaRPr>
          </a:p>
        </p:txBody>
      </p:sp>
      <p:sp>
        <p:nvSpPr>
          <p:cNvPr id="72" name="Rectangle: Rounded Corners 32">
            <a:extLst>
              <a:ext uri="{FF2B5EF4-FFF2-40B4-BE49-F238E27FC236}">
                <a16:creationId xmlns:a16="http://schemas.microsoft.com/office/drawing/2014/main" id="{B6477AE2-8317-421F-9149-3BA0B1ED8B95}"/>
              </a:ext>
            </a:extLst>
          </p:cNvPr>
          <p:cNvSpPr>
            <a:spLocks/>
          </p:cNvSpPr>
          <p:nvPr/>
        </p:nvSpPr>
        <p:spPr>
          <a:xfrm flipH="1">
            <a:off x="301809" y="709912"/>
            <a:ext cx="2340000" cy="16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3200" b="1" dirty="0" smtClean="0">
                <a:solidFill>
                  <a:schemeClr val="tx1"/>
                </a:solidFill>
                <a:latin typeface="Microsoft JhengHei" panose="020B0604030504040204" pitchFamily="34" charset="-120"/>
                <a:ea typeface="Microsoft JhengHei" panose="020B0604030504040204" pitchFamily="34" charset="-120"/>
              </a:rPr>
              <a:t>6. </a:t>
            </a:r>
            <a:r>
              <a:rPr lang="zh-TW" altLang="en-US" sz="3200" b="1" dirty="0" smtClean="0">
                <a:solidFill>
                  <a:schemeClr val="tx1"/>
                </a:solidFill>
                <a:latin typeface="Microsoft JhengHei" panose="020B0604030504040204" pitchFamily="34" charset="-120"/>
                <a:ea typeface="Microsoft JhengHei" panose="020B0604030504040204" pitchFamily="34" charset="-120"/>
              </a:rPr>
              <a:t>運用因果解釋模範短語</a:t>
            </a:r>
            <a:endParaRPr lang="en-ID" altLang="zh-TW" sz="3200" dirty="0">
              <a:solidFill>
                <a:schemeClr val="tx1"/>
              </a:solidFill>
              <a:latin typeface="Microsoft JhengHei" panose="020B0604030504040204" pitchFamily="34" charset="-120"/>
              <a:ea typeface="Microsoft JhengHei" panose="020B0604030504040204" pitchFamily="34" charset="-120"/>
            </a:endParaRPr>
          </a:p>
        </p:txBody>
      </p:sp>
      <p:sp>
        <p:nvSpPr>
          <p:cNvPr id="70" name="手繪多邊形 69"/>
          <p:cNvSpPr/>
          <p:nvPr/>
        </p:nvSpPr>
        <p:spPr>
          <a:xfrm>
            <a:off x="1395594" y="397265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原因</a:t>
            </a:r>
            <a:endParaRPr lang="zh-TW" altLang="en-US" sz="2600" b="1" kern="1200" dirty="0"/>
          </a:p>
        </p:txBody>
      </p:sp>
      <p:sp>
        <p:nvSpPr>
          <p:cNvPr id="73" name="手繪多邊形 72"/>
          <p:cNvSpPr/>
          <p:nvPr/>
        </p:nvSpPr>
        <p:spPr>
          <a:xfrm rot="18289469">
            <a:off x="2604356" y="3904545"/>
            <a:ext cx="996347" cy="29531"/>
          </a:xfrm>
          <a:custGeom>
            <a:avLst/>
            <a:gdLst>
              <a:gd name="connsiteX0" fmla="*/ 0 w 996347"/>
              <a:gd name="connsiteY0" fmla="*/ 14765 h 29531"/>
              <a:gd name="connsiteX1" fmla="*/ 996347 w 996347"/>
              <a:gd name="connsiteY1" fmla="*/ 14765 h 29531"/>
            </a:gdLst>
            <a:ahLst/>
            <a:cxnLst>
              <a:cxn ang="0">
                <a:pos x="connsiteX0" y="connsiteY0"/>
              </a:cxn>
              <a:cxn ang="0">
                <a:pos x="connsiteX1" y="connsiteY1"/>
              </a:cxn>
            </a:cxnLst>
            <a:rect l="l" t="t" r="r" b="b"/>
            <a:pathLst>
              <a:path w="996347" h="29531">
                <a:moveTo>
                  <a:pt x="0" y="14765"/>
                </a:moveTo>
                <a:lnTo>
                  <a:pt x="996347"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485963" tIns="-10144" rIns="485966" bIns="-10143"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74" name="手繪多邊形 73"/>
          <p:cNvSpPr/>
          <p:nvPr/>
        </p:nvSpPr>
        <p:spPr>
          <a:xfrm>
            <a:off x="3387018" y="3154745"/>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角度</a:t>
            </a:r>
            <a:endParaRPr lang="zh-TW" altLang="en-US" sz="2600" b="1" kern="1200" dirty="0"/>
          </a:p>
        </p:txBody>
      </p:sp>
      <p:sp>
        <p:nvSpPr>
          <p:cNvPr id="75" name="手繪多邊形 74"/>
          <p:cNvSpPr/>
          <p:nvPr/>
        </p:nvSpPr>
        <p:spPr>
          <a:xfrm rot="19457599">
            <a:off x="4743604" y="3291115"/>
            <a:ext cx="700699" cy="29531"/>
          </a:xfrm>
          <a:custGeom>
            <a:avLst/>
            <a:gdLst>
              <a:gd name="connsiteX0" fmla="*/ 0 w 700699"/>
              <a:gd name="connsiteY0" fmla="*/ 14765 h 29531"/>
              <a:gd name="connsiteX1" fmla="*/ 700699 w 700699"/>
              <a:gd name="connsiteY1" fmla="*/ 14765 h 29531"/>
            </a:gdLst>
            <a:ahLst/>
            <a:cxnLst>
              <a:cxn ang="0">
                <a:pos x="connsiteX0" y="connsiteY0"/>
              </a:cxn>
              <a:cxn ang="0">
                <a:pos x="connsiteX1" y="connsiteY1"/>
              </a:cxn>
            </a:cxnLst>
            <a:rect l="l" t="t" r="r" b="b"/>
            <a:pathLst>
              <a:path w="700699" h="29531">
                <a:moveTo>
                  <a:pt x="0" y="14765"/>
                </a:moveTo>
                <a:lnTo>
                  <a:pt x="700699"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5532" tIns="-2753" rIns="345533" bIns="-2751"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76" name="手繪多邊形 75"/>
          <p:cNvSpPr/>
          <p:nvPr/>
        </p:nvSpPr>
        <p:spPr>
          <a:xfrm>
            <a:off x="5378443" y="274579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77" name="手繪多邊形 76"/>
          <p:cNvSpPr/>
          <p:nvPr/>
        </p:nvSpPr>
        <p:spPr>
          <a:xfrm>
            <a:off x="6800889" y="3086638"/>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78" name="手繪多邊形 77"/>
          <p:cNvSpPr/>
          <p:nvPr/>
        </p:nvSpPr>
        <p:spPr>
          <a:xfrm>
            <a:off x="7369868" y="274579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79" name="手繪多邊形 78"/>
          <p:cNvSpPr/>
          <p:nvPr/>
        </p:nvSpPr>
        <p:spPr>
          <a:xfrm>
            <a:off x="8792314" y="3086638"/>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4" tIns="541" rIns="282966"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80" name="手繪多邊形 79"/>
          <p:cNvSpPr/>
          <p:nvPr/>
        </p:nvSpPr>
        <p:spPr>
          <a:xfrm>
            <a:off x="9361292" y="274579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最終結果</a:t>
            </a:r>
            <a:endParaRPr lang="zh-TW" altLang="en-US" sz="2600" b="1" kern="1200" dirty="0"/>
          </a:p>
        </p:txBody>
      </p:sp>
      <p:sp>
        <p:nvSpPr>
          <p:cNvPr id="81" name="手繪多邊形 80"/>
          <p:cNvSpPr/>
          <p:nvPr/>
        </p:nvSpPr>
        <p:spPr>
          <a:xfrm rot="2142401">
            <a:off x="4743604" y="3700068"/>
            <a:ext cx="700699" cy="29531"/>
          </a:xfrm>
          <a:custGeom>
            <a:avLst/>
            <a:gdLst>
              <a:gd name="connsiteX0" fmla="*/ 0 w 700699"/>
              <a:gd name="connsiteY0" fmla="*/ 14765 h 29531"/>
              <a:gd name="connsiteX1" fmla="*/ 700699 w 700699"/>
              <a:gd name="connsiteY1" fmla="*/ 14765 h 29531"/>
            </a:gdLst>
            <a:ahLst/>
            <a:cxnLst>
              <a:cxn ang="0">
                <a:pos x="connsiteX0" y="connsiteY0"/>
              </a:cxn>
              <a:cxn ang="0">
                <a:pos x="connsiteX1" y="connsiteY1"/>
              </a:cxn>
            </a:cxnLst>
            <a:rect l="l" t="t" r="r" b="b"/>
            <a:pathLst>
              <a:path w="700699" h="29531">
                <a:moveTo>
                  <a:pt x="0" y="14765"/>
                </a:moveTo>
                <a:lnTo>
                  <a:pt x="700699"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5531" tIns="-2753" rIns="345533" bIns="-275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82" name="手繪多邊形 81"/>
          <p:cNvSpPr/>
          <p:nvPr/>
        </p:nvSpPr>
        <p:spPr>
          <a:xfrm>
            <a:off x="5378443" y="3563699"/>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83" name="手繪多邊形 82"/>
          <p:cNvSpPr/>
          <p:nvPr/>
        </p:nvSpPr>
        <p:spPr>
          <a:xfrm>
            <a:off x="9358817" y="3563699"/>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最終結果</a:t>
            </a:r>
            <a:endParaRPr lang="zh-TW" altLang="en-US" sz="2600" b="1" kern="1200" dirty="0"/>
          </a:p>
        </p:txBody>
      </p:sp>
      <p:sp>
        <p:nvSpPr>
          <p:cNvPr id="84" name="手繪多邊形 83"/>
          <p:cNvSpPr/>
          <p:nvPr/>
        </p:nvSpPr>
        <p:spPr>
          <a:xfrm rot="3310531">
            <a:off x="2604356" y="4722451"/>
            <a:ext cx="996347" cy="29531"/>
          </a:xfrm>
          <a:custGeom>
            <a:avLst/>
            <a:gdLst>
              <a:gd name="connsiteX0" fmla="*/ 0 w 996347"/>
              <a:gd name="connsiteY0" fmla="*/ 14765 h 29531"/>
              <a:gd name="connsiteX1" fmla="*/ 996347 w 996347"/>
              <a:gd name="connsiteY1" fmla="*/ 14765 h 29531"/>
            </a:gdLst>
            <a:ahLst/>
            <a:cxnLst>
              <a:cxn ang="0">
                <a:pos x="connsiteX0" y="connsiteY0"/>
              </a:cxn>
              <a:cxn ang="0">
                <a:pos x="connsiteX1" y="connsiteY1"/>
              </a:cxn>
            </a:cxnLst>
            <a:rect l="l" t="t" r="r" b="b"/>
            <a:pathLst>
              <a:path w="996347" h="29531">
                <a:moveTo>
                  <a:pt x="0" y="14765"/>
                </a:moveTo>
                <a:lnTo>
                  <a:pt x="996347"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485964" tIns="-10143" rIns="485965" bIns="-10144"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85" name="手繪多邊形 84"/>
          <p:cNvSpPr/>
          <p:nvPr/>
        </p:nvSpPr>
        <p:spPr>
          <a:xfrm>
            <a:off x="3387018" y="4790559"/>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60000"/>
              <a:lumOff val="4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角度</a:t>
            </a:r>
            <a:endParaRPr lang="zh-TW" altLang="en-US" sz="2600" b="1" kern="1200" dirty="0"/>
          </a:p>
        </p:txBody>
      </p:sp>
      <p:sp>
        <p:nvSpPr>
          <p:cNvPr id="86" name="手繪多邊形 85"/>
          <p:cNvSpPr/>
          <p:nvPr/>
        </p:nvSpPr>
        <p:spPr>
          <a:xfrm rot="19457599">
            <a:off x="4743604" y="4926928"/>
            <a:ext cx="700699" cy="29531"/>
          </a:xfrm>
          <a:custGeom>
            <a:avLst/>
            <a:gdLst>
              <a:gd name="connsiteX0" fmla="*/ 0 w 700699"/>
              <a:gd name="connsiteY0" fmla="*/ 14765 h 29531"/>
              <a:gd name="connsiteX1" fmla="*/ 700699 w 700699"/>
              <a:gd name="connsiteY1" fmla="*/ 14765 h 29531"/>
            </a:gdLst>
            <a:ahLst/>
            <a:cxnLst>
              <a:cxn ang="0">
                <a:pos x="connsiteX0" y="connsiteY0"/>
              </a:cxn>
              <a:cxn ang="0">
                <a:pos x="connsiteX1" y="connsiteY1"/>
              </a:cxn>
            </a:cxnLst>
            <a:rect l="l" t="t" r="r" b="b"/>
            <a:pathLst>
              <a:path w="700699" h="29531">
                <a:moveTo>
                  <a:pt x="0" y="14765"/>
                </a:moveTo>
                <a:lnTo>
                  <a:pt x="700699"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5532" tIns="-2752" rIns="345533" bIns="-275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87" name="手繪多邊形 86"/>
          <p:cNvSpPr/>
          <p:nvPr/>
        </p:nvSpPr>
        <p:spPr>
          <a:xfrm>
            <a:off x="5378443" y="4381605"/>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88" name="手繪多邊形 87"/>
          <p:cNvSpPr/>
          <p:nvPr/>
        </p:nvSpPr>
        <p:spPr>
          <a:xfrm>
            <a:off x="6800889" y="4722451"/>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89" name="手繪多邊形 88"/>
          <p:cNvSpPr/>
          <p:nvPr/>
        </p:nvSpPr>
        <p:spPr>
          <a:xfrm>
            <a:off x="7369868" y="4381605"/>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90" name="手繪多邊形 89"/>
          <p:cNvSpPr/>
          <p:nvPr/>
        </p:nvSpPr>
        <p:spPr>
          <a:xfrm>
            <a:off x="8792314" y="4722451"/>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4" tIns="541" rIns="282966"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91" name="手繪多邊形 90"/>
          <p:cNvSpPr/>
          <p:nvPr/>
        </p:nvSpPr>
        <p:spPr>
          <a:xfrm>
            <a:off x="9361292" y="4381605"/>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最終結果</a:t>
            </a:r>
            <a:endParaRPr lang="zh-TW" altLang="en-US" sz="2600" b="1" kern="1200" dirty="0"/>
          </a:p>
        </p:txBody>
      </p:sp>
      <p:sp>
        <p:nvSpPr>
          <p:cNvPr id="92" name="手繪多邊形 91"/>
          <p:cNvSpPr/>
          <p:nvPr/>
        </p:nvSpPr>
        <p:spPr>
          <a:xfrm rot="2142401">
            <a:off x="4743604" y="5335881"/>
            <a:ext cx="700699" cy="29531"/>
          </a:xfrm>
          <a:custGeom>
            <a:avLst/>
            <a:gdLst>
              <a:gd name="connsiteX0" fmla="*/ 0 w 700699"/>
              <a:gd name="connsiteY0" fmla="*/ 14765 h 29531"/>
              <a:gd name="connsiteX1" fmla="*/ 700699 w 700699"/>
              <a:gd name="connsiteY1" fmla="*/ 14765 h 29531"/>
            </a:gdLst>
            <a:ahLst/>
            <a:cxnLst>
              <a:cxn ang="0">
                <a:pos x="connsiteX0" y="connsiteY0"/>
              </a:cxn>
              <a:cxn ang="0">
                <a:pos x="connsiteX1" y="connsiteY1"/>
              </a:cxn>
            </a:cxnLst>
            <a:rect l="l" t="t" r="r" b="b"/>
            <a:pathLst>
              <a:path w="700699" h="29531">
                <a:moveTo>
                  <a:pt x="0" y="14765"/>
                </a:moveTo>
                <a:lnTo>
                  <a:pt x="700699"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345532" tIns="-2753" rIns="345533" bIns="-2751"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93" name="手繪多邊形 92"/>
          <p:cNvSpPr/>
          <p:nvPr/>
        </p:nvSpPr>
        <p:spPr>
          <a:xfrm>
            <a:off x="5378443" y="519951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94" name="手繪多邊形 93"/>
          <p:cNvSpPr/>
          <p:nvPr/>
        </p:nvSpPr>
        <p:spPr>
          <a:xfrm>
            <a:off x="9356043" y="519951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a:solidFill>
            <a:schemeClr val="accent1">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最終結果</a:t>
            </a:r>
            <a:endParaRPr lang="zh-TW" altLang="en-US" sz="2600" b="1" kern="1200" dirty="0"/>
          </a:p>
        </p:txBody>
      </p:sp>
      <p:sp>
        <p:nvSpPr>
          <p:cNvPr id="95" name="手繪多邊形 94"/>
          <p:cNvSpPr/>
          <p:nvPr/>
        </p:nvSpPr>
        <p:spPr>
          <a:xfrm>
            <a:off x="6807010" y="3904544"/>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96" name="手繪多邊形 95"/>
          <p:cNvSpPr/>
          <p:nvPr/>
        </p:nvSpPr>
        <p:spPr>
          <a:xfrm>
            <a:off x="7375989" y="3563698"/>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97" name="手繪多邊形 96"/>
          <p:cNvSpPr/>
          <p:nvPr/>
        </p:nvSpPr>
        <p:spPr>
          <a:xfrm>
            <a:off x="8798435" y="3904544"/>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4" tIns="541" rIns="282966"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98" name="手繪多邊形 97"/>
          <p:cNvSpPr/>
          <p:nvPr/>
        </p:nvSpPr>
        <p:spPr>
          <a:xfrm>
            <a:off x="6809507" y="5540358"/>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5" tIns="541" rIns="282965"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99" name="手繪多邊形 98"/>
          <p:cNvSpPr/>
          <p:nvPr/>
        </p:nvSpPr>
        <p:spPr>
          <a:xfrm>
            <a:off x="7378486" y="5199512"/>
            <a:ext cx="1422446" cy="711223"/>
          </a:xfrm>
          <a:custGeom>
            <a:avLst/>
            <a:gdLst>
              <a:gd name="connsiteX0" fmla="*/ 0 w 1422446"/>
              <a:gd name="connsiteY0" fmla="*/ 71122 h 711223"/>
              <a:gd name="connsiteX1" fmla="*/ 71122 w 1422446"/>
              <a:gd name="connsiteY1" fmla="*/ 0 h 711223"/>
              <a:gd name="connsiteX2" fmla="*/ 1351324 w 1422446"/>
              <a:gd name="connsiteY2" fmla="*/ 0 h 711223"/>
              <a:gd name="connsiteX3" fmla="*/ 1422446 w 1422446"/>
              <a:gd name="connsiteY3" fmla="*/ 71122 h 711223"/>
              <a:gd name="connsiteX4" fmla="*/ 1422446 w 1422446"/>
              <a:gd name="connsiteY4" fmla="*/ 640101 h 711223"/>
              <a:gd name="connsiteX5" fmla="*/ 1351324 w 1422446"/>
              <a:gd name="connsiteY5" fmla="*/ 711223 h 711223"/>
              <a:gd name="connsiteX6" fmla="*/ 71122 w 1422446"/>
              <a:gd name="connsiteY6" fmla="*/ 711223 h 711223"/>
              <a:gd name="connsiteX7" fmla="*/ 0 w 1422446"/>
              <a:gd name="connsiteY7" fmla="*/ 640101 h 711223"/>
              <a:gd name="connsiteX8" fmla="*/ 0 w 1422446"/>
              <a:gd name="connsiteY8" fmla="*/ 71122 h 7112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2446" h="711223">
                <a:moveTo>
                  <a:pt x="0" y="71122"/>
                </a:moveTo>
                <a:cubicBezTo>
                  <a:pt x="0" y="31842"/>
                  <a:pt x="31842" y="0"/>
                  <a:pt x="71122" y="0"/>
                </a:cubicBezTo>
                <a:lnTo>
                  <a:pt x="1351324" y="0"/>
                </a:lnTo>
                <a:cubicBezTo>
                  <a:pt x="1390604" y="0"/>
                  <a:pt x="1422446" y="31842"/>
                  <a:pt x="1422446" y="71122"/>
                </a:cubicBezTo>
                <a:lnTo>
                  <a:pt x="1422446" y="640101"/>
                </a:lnTo>
                <a:cubicBezTo>
                  <a:pt x="1422446" y="679381"/>
                  <a:pt x="1390604" y="711223"/>
                  <a:pt x="1351324" y="711223"/>
                </a:cubicBezTo>
                <a:lnTo>
                  <a:pt x="71122" y="711223"/>
                </a:lnTo>
                <a:cubicBezTo>
                  <a:pt x="31842" y="711223"/>
                  <a:pt x="0" y="679381"/>
                  <a:pt x="0" y="640101"/>
                </a:cubicBezTo>
                <a:lnTo>
                  <a:pt x="0" y="71122"/>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7341" tIns="37341" rIns="37341" bIns="37341" numCol="1" spcCol="1270" anchor="ctr" anchorCtr="0">
            <a:noAutofit/>
          </a:bodyPr>
          <a:lstStyle/>
          <a:p>
            <a:pPr lvl="0" algn="ctr" defTabSz="1155700">
              <a:lnSpc>
                <a:spcPct val="90000"/>
              </a:lnSpc>
              <a:spcBef>
                <a:spcPct val="0"/>
              </a:spcBef>
              <a:spcAft>
                <a:spcPct val="35000"/>
              </a:spcAft>
            </a:pPr>
            <a:r>
              <a:rPr lang="zh-TW" altLang="en-US" sz="2600" b="1" kern="1200" dirty="0" smtClean="0"/>
              <a:t>即時結果</a:t>
            </a:r>
            <a:endParaRPr lang="zh-TW" altLang="en-US" sz="2600" b="1" kern="1200" dirty="0"/>
          </a:p>
        </p:txBody>
      </p:sp>
      <p:sp>
        <p:nvSpPr>
          <p:cNvPr id="100" name="手繪多邊形 99"/>
          <p:cNvSpPr/>
          <p:nvPr/>
        </p:nvSpPr>
        <p:spPr>
          <a:xfrm>
            <a:off x="8800932" y="5540358"/>
            <a:ext cx="568978" cy="29531"/>
          </a:xfrm>
          <a:custGeom>
            <a:avLst/>
            <a:gdLst>
              <a:gd name="connsiteX0" fmla="*/ 0 w 568978"/>
              <a:gd name="connsiteY0" fmla="*/ 14765 h 29531"/>
              <a:gd name="connsiteX1" fmla="*/ 568978 w 568978"/>
              <a:gd name="connsiteY1" fmla="*/ 14765 h 29531"/>
            </a:gdLst>
            <a:ahLst/>
            <a:cxnLst>
              <a:cxn ang="0">
                <a:pos x="connsiteX0" y="connsiteY0"/>
              </a:cxn>
              <a:cxn ang="0">
                <a:pos x="connsiteX1" y="connsiteY1"/>
              </a:cxn>
            </a:cxnLst>
            <a:rect l="l" t="t" r="r" b="b"/>
            <a:pathLst>
              <a:path w="568978" h="29531">
                <a:moveTo>
                  <a:pt x="0" y="14765"/>
                </a:moveTo>
                <a:lnTo>
                  <a:pt x="568978" y="14765"/>
                </a:lnTo>
              </a:path>
            </a:pathLst>
          </a:custGeom>
          <a:noFill/>
          <a:ln>
            <a:headEnd type="none" w="med" len="med"/>
            <a:tailEnd type="arrow" w="med" len="med"/>
          </a:ln>
        </p:spPr>
        <p:style>
          <a:lnRef idx="2">
            <a:scrgbClr r="0" g="0" b="0"/>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spcFirstLastPara="0" vert="horz" wrap="square" lIns="282964" tIns="541" rIns="282966" bIns="542" numCol="1" spcCol="1270" anchor="ctr" anchorCtr="0">
            <a:noAutofit/>
          </a:bodyPr>
          <a:lstStyle/>
          <a:p>
            <a:pPr lvl="0" algn="ctr" defTabSz="222250">
              <a:lnSpc>
                <a:spcPct val="90000"/>
              </a:lnSpc>
              <a:spcBef>
                <a:spcPct val="0"/>
              </a:spcBef>
              <a:spcAft>
                <a:spcPct val="35000"/>
              </a:spcAft>
            </a:pPr>
            <a:endParaRPr lang="zh-TW" altLang="en-US" sz="500" b="1" kern="1200"/>
          </a:p>
        </p:txBody>
      </p:sp>
      <p:sp>
        <p:nvSpPr>
          <p:cNvPr id="101" name="手繪多邊形 100"/>
          <p:cNvSpPr/>
          <p:nvPr/>
        </p:nvSpPr>
        <p:spPr>
          <a:xfrm flipH="1">
            <a:off x="245168" y="3388061"/>
            <a:ext cx="1728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a:solidFill>
                  <a:schemeClr val="tx1"/>
                </a:solidFill>
                <a:latin typeface="+mj-ea"/>
              </a:rPr>
              <a:t>我會解釋</a:t>
            </a:r>
            <a:r>
              <a:rPr lang="en-US" altLang="zh-TW" sz="1600" b="1" i="1" dirty="0" smtClean="0">
                <a:solidFill>
                  <a:schemeClr val="tx1"/>
                </a:solidFill>
                <a:latin typeface="+mj-ea"/>
              </a:rPr>
              <a:t>……</a:t>
            </a:r>
            <a:r>
              <a:rPr lang="zh-TW" altLang="en-US" sz="1600" b="1" i="1" dirty="0" smtClean="0">
                <a:solidFill>
                  <a:schemeClr val="tx1"/>
                </a:solidFill>
                <a:latin typeface="+mj-ea"/>
              </a:rPr>
              <a:t>／</a:t>
            </a:r>
            <a:r>
              <a:rPr lang="en-US" altLang="zh-TW" sz="1600" b="1" i="1" dirty="0" smtClean="0">
                <a:solidFill>
                  <a:schemeClr val="tx1"/>
                </a:solidFill>
                <a:latin typeface="+mj-ea"/>
              </a:rPr>
              <a:t/>
            </a:r>
            <a:br>
              <a:rPr lang="en-US" altLang="zh-TW" sz="1600" b="1" i="1" dirty="0" smtClean="0">
                <a:solidFill>
                  <a:schemeClr val="tx1"/>
                </a:solidFill>
                <a:latin typeface="+mj-ea"/>
              </a:rPr>
            </a:br>
            <a:r>
              <a:rPr lang="en-US" altLang="zh-TW" sz="1600" b="1" i="1" dirty="0" smtClean="0">
                <a:solidFill>
                  <a:schemeClr val="tx1"/>
                </a:solidFill>
                <a:latin typeface="+mj-ea"/>
              </a:rPr>
              <a:t>……</a:t>
            </a:r>
            <a:r>
              <a:rPr lang="zh-TW" altLang="en-US" sz="1600" b="1" i="1" dirty="0" smtClean="0">
                <a:solidFill>
                  <a:schemeClr val="tx1"/>
                </a:solidFill>
                <a:latin typeface="+mj-ea"/>
              </a:rPr>
              <a:t>的結果有</a:t>
            </a:r>
            <a:r>
              <a:rPr lang="en-US" altLang="zh-TW" sz="1600" b="1" i="1" dirty="0">
                <a:solidFill>
                  <a:schemeClr val="tx1"/>
                </a:solidFill>
                <a:latin typeface="+mj-ea"/>
              </a:rPr>
              <a:t>……</a:t>
            </a:r>
          </a:p>
        </p:txBody>
      </p:sp>
      <p:sp>
        <p:nvSpPr>
          <p:cNvPr id="102" name="手繪多邊形 101"/>
          <p:cNvSpPr/>
          <p:nvPr/>
        </p:nvSpPr>
        <p:spPr>
          <a:xfrm flipH="1">
            <a:off x="3735816" y="2164609"/>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smtClean="0">
                <a:solidFill>
                  <a:schemeClr val="tx1"/>
                </a:solidFill>
                <a:latin typeface="+mn-ea"/>
              </a:rPr>
              <a:t>……</a:t>
            </a:r>
            <a:endParaRPr lang="en-US" altLang="zh-TW" sz="1600" b="1" i="1" dirty="0">
              <a:solidFill>
                <a:schemeClr val="tx1"/>
              </a:solidFill>
              <a:latin typeface="+mn-ea"/>
            </a:endParaRPr>
          </a:p>
        </p:txBody>
      </p:sp>
      <p:sp>
        <p:nvSpPr>
          <p:cNvPr id="103" name="手繪多邊形 102"/>
          <p:cNvSpPr/>
          <p:nvPr/>
        </p:nvSpPr>
        <p:spPr>
          <a:xfrm>
            <a:off x="5529493" y="2162237"/>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04" name="手繪多邊形 103"/>
          <p:cNvSpPr/>
          <p:nvPr/>
        </p:nvSpPr>
        <p:spPr>
          <a:xfrm flipH="1">
            <a:off x="2433090" y="3012900"/>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第一／首先，</a:t>
            </a:r>
            <a:r>
              <a:rPr lang="en-US" altLang="zh-TW" sz="1600" b="1" i="1" dirty="0" smtClean="0">
                <a:solidFill>
                  <a:schemeClr val="tx1"/>
                </a:solidFill>
                <a:latin typeface="+mj-ea"/>
              </a:rPr>
              <a:t/>
            </a:r>
            <a:br>
              <a:rPr lang="en-US" altLang="zh-TW" sz="1600" b="1" i="1" dirty="0" smtClean="0">
                <a:solidFill>
                  <a:schemeClr val="tx1"/>
                </a:solidFill>
                <a:latin typeface="+mj-ea"/>
              </a:rPr>
            </a:br>
            <a:r>
              <a:rPr lang="zh-TW" altLang="en-US" sz="1600" b="1" i="1" dirty="0" smtClean="0">
                <a:solidFill>
                  <a:schemeClr val="tx1"/>
                </a:solidFill>
                <a:latin typeface="+mj-ea"/>
              </a:rPr>
              <a:t>在</a:t>
            </a:r>
            <a:r>
              <a:rPr lang="en-US" altLang="zh-TW" sz="1600" b="1" i="1" dirty="0">
                <a:solidFill>
                  <a:schemeClr val="tx1"/>
                </a:solidFill>
                <a:latin typeface="+mj-ea"/>
              </a:rPr>
              <a:t>……</a:t>
            </a:r>
            <a:r>
              <a:rPr lang="zh-TW" altLang="en-US" sz="1600" b="1" i="1" dirty="0">
                <a:solidFill>
                  <a:schemeClr val="tx1"/>
                </a:solidFill>
                <a:latin typeface="+mj-ea"/>
              </a:rPr>
              <a:t>方面</a:t>
            </a:r>
          </a:p>
        </p:txBody>
      </p:sp>
      <p:sp>
        <p:nvSpPr>
          <p:cNvPr id="105" name="手繪多邊形 104"/>
          <p:cNvSpPr/>
          <p:nvPr/>
        </p:nvSpPr>
        <p:spPr>
          <a:xfrm flipH="1">
            <a:off x="2433090" y="4696754"/>
            <a:ext cx="1152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第二，</a:t>
            </a:r>
            <a:r>
              <a:rPr lang="en-US" altLang="zh-TW" sz="1600" b="1" i="1" dirty="0" smtClean="0">
                <a:solidFill>
                  <a:schemeClr val="tx1"/>
                </a:solidFill>
                <a:latin typeface="+mj-ea"/>
              </a:rPr>
              <a:t/>
            </a:r>
            <a:br>
              <a:rPr lang="en-US" altLang="zh-TW" sz="1600" b="1" i="1" dirty="0" smtClean="0">
                <a:solidFill>
                  <a:schemeClr val="tx1"/>
                </a:solidFill>
                <a:latin typeface="+mj-ea"/>
              </a:rPr>
            </a:br>
            <a:r>
              <a:rPr lang="zh-TW" altLang="en-US" sz="1600" b="1" i="1" dirty="0" smtClean="0">
                <a:solidFill>
                  <a:schemeClr val="tx1"/>
                </a:solidFill>
                <a:latin typeface="+mj-ea"/>
              </a:rPr>
              <a:t>在</a:t>
            </a:r>
            <a:r>
              <a:rPr lang="en-US" altLang="zh-TW" sz="1600" b="1" i="1" dirty="0">
                <a:solidFill>
                  <a:schemeClr val="tx1"/>
                </a:solidFill>
                <a:latin typeface="+mj-ea"/>
              </a:rPr>
              <a:t>……</a:t>
            </a:r>
            <a:r>
              <a:rPr lang="zh-TW" altLang="en-US" sz="1600" b="1" i="1" dirty="0">
                <a:solidFill>
                  <a:schemeClr val="tx1"/>
                </a:solidFill>
                <a:latin typeface="+mj-ea"/>
              </a:rPr>
              <a:t>方面</a:t>
            </a:r>
          </a:p>
        </p:txBody>
      </p:sp>
      <p:sp>
        <p:nvSpPr>
          <p:cNvPr id="106" name="手繪多邊形 105"/>
          <p:cNvSpPr/>
          <p:nvPr/>
        </p:nvSpPr>
        <p:spPr>
          <a:xfrm flipH="1">
            <a:off x="6772821" y="2162237"/>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107" name="手繪多邊形 106"/>
          <p:cNvSpPr/>
          <p:nvPr/>
        </p:nvSpPr>
        <p:spPr>
          <a:xfrm>
            <a:off x="8554623" y="2162237"/>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08" name="手繪多邊形 107"/>
          <p:cNvSpPr/>
          <p:nvPr/>
        </p:nvSpPr>
        <p:spPr>
          <a:xfrm>
            <a:off x="9809169" y="2043244"/>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smtClean="0">
                <a:solidFill>
                  <a:schemeClr val="tx1"/>
                </a:solidFill>
                <a:latin typeface="+mn-ea"/>
              </a:rPr>
              <a:t>……</a:t>
            </a:r>
            <a:endParaRPr lang="en-US" altLang="zh-TW" sz="1600" b="1" i="1" dirty="0">
              <a:solidFill>
                <a:schemeClr val="tx1"/>
              </a:solidFill>
              <a:latin typeface="+mn-ea"/>
            </a:endParaRPr>
          </a:p>
        </p:txBody>
      </p:sp>
      <p:sp>
        <p:nvSpPr>
          <p:cNvPr id="109" name="手繪多邊形 108"/>
          <p:cNvSpPr/>
          <p:nvPr/>
        </p:nvSpPr>
        <p:spPr>
          <a:xfrm>
            <a:off x="10910391" y="2622351"/>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10" name="手繪多邊形 109"/>
          <p:cNvSpPr/>
          <p:nvPr/>
        </p:nvSpPr>
        <p:spPr>
          <a:xfrm flipH="1">
            <a:off x="3735816" y="3005444"/>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111" name="手繪多邊形 110"/>
          <p:cNvSpPr/>
          <p:nvPr/>
        </p:nvSpPr>
        <p:spPr>
          <a:xfrm>
            <a:off x="5529493" y="3003072"/>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12" name="手繪多邊形 111"/>
          <p:cNvSpPr/>
          <p:nvPr/>
        </p:nvSpPr>
        <p:spPr>
          <a:xfrm flipH="1">
            <a:off x="6772821" y="3003072"/>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113" name="手繪多邊形 112"/>
          <p:cNvSpPr/>
          <p:nvPr/>
        </p:nvSpPr>
        <p:spPr>
          <a:xfrm>
            <a:off x="8554623" y="3003072"/>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14" name="手繪多邊形 113"/>
          <p:cNvSpPr/>
          <p:nvPr/>
        </p:nvSpPr>
        <p:spPr>
          <a:xfrm>
            <a:off x="9809169" y="2884079"/>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115" name="手繪多邊形 114"/>
          <p:cNvSpPr/>
          <p:nvPr/>
        </p:nvSpPr>
        <p:spPr>
          <a:xfrm>
            <a:off x="10910391" y="3463186"/>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16" name="手繪多邊形 115"/>
          <p:cNvSpPr/>
          <p:nvPr/>
        </p:nvSpPr>
        <p:spPr>
          <a:xfrm flipH="1">
            <a:off x="3735816" y="3837281"/>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117" name="手繪多邊形 116"/>
          <p:cNvSpPr/>
          <p:nvPr/>
        </p:nvSpPr>
        <p:spPr>
          <a:xfrm>
            <a:off x="5529493" y="3834909"/>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18" name="手繪多邊形 117"/>
          <p:cNvSpPr/>
          <p:nvPr/>
        </p:nvSpPr>
        <p:spPr>
          <a:xfrm flipH="1">
            <a:off x="6772821" y="3834909"/>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119" name="手繪多邊形 118"/>
          <p:cNvSpPr/>
          <p:nvPr/>
        </p:nvSpPr>
        <p:spPr>
          <a:xfrm>
            <a:off x="8554623" y="3834909"/>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20" name="手繪多邊形 119"/>
          <p:cNvSpPr/>
          <p:nvPr/>
        </p:nvSpPr>
        <p:spPr>
          <a:xfrm>
            <a:off x="9809169" y="3715916"/>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121" name="手繪多邊形 120"/>
          <p:cNvSpPr/>
          <p:nvPr/>
        </p:nvSpPr>
        <p:spPr>
          <a:xfrm>
            <a:off x="10910391" y="4295023"/>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22" name="手繪多邊形 121"/>
          <p:cNvSpPr/>
          <p:nvPr/>
        </p:nvSpPr>
        <p:spPr>
          <a:xfrm flipH="1">
            <a:off x="3735816" y="4645647"/>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123" name="手繪多邊形 122"/>
          <p:cNvSpPr/>
          <p:nvPr/>
        </p:nvSpPr>
        <p:spPr>
          <a:xfrm>
            <a:off x="5529493" y="4643275"/>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24" name="手繪多邊形 123"/>
          <p:cNvSpPr/>
          <p:nvPr/>
        </p:nvSpPr>
        <p:spPr>
          <a:xfrm flipH="1">
            <a:off x="6772821" y="4643275"/>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125" name="手繪多邊形 124"/>
          <p:cNvSpPr/>
          <p:nvPr/>
        </p:nvSpPr>
        <p:spPr>
          <a:xfrm>
            <a:off x="8554623" y="4643275"/>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26" name="手繪多邊形 125"/>
          <p:cNvSpPr/>
          <p:nvPr/>
        </p:nvSpPr>
        <p:spPr>
          <a:xfrm>
            <a:off x="9809169" y="4524282"/>
            <a:ext cx="176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所以／因此／以致／因而／就</a:t>
            </a:r>
            <a:r>
              <a:rPr lang="en-US" altLang="zh-TW" sz="1600" b="1" i="1" dirty="0">
                <a:solidFill>
                  <a:schemeClr val="tx1"/>
                </a:solidFill>
                <a:latin typeface="+mn-ea"/>
              </a:rPr>
              <a:t>……</a:t>
            </a:r>
          </a:p>
        </p:txBody>
      </p:sp>
      <p:sp>
        <p:nvSpPr>
          <p:cNvPr id="127" name="手繪多邊形 126"/>
          <p:cNvSpPr/>
          <p:nvPr/>
        </p:nvSpPr>
        <p:spPr>
          <a:xfrm>
            <a:off x="10910391" y="5103389"/>
            <a:ext cx="1224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是／要／會／例如</a:t>
            </a:r>
            <a:r>
              <a:rPr lang="en-US" altLang="zh-TW" sz="1600" b="1" i="1" dirty="0">
                <a:solidFill>
                  <a:schemeClr val="tx1"/>
                </a:solidFill>
                <a:latin typeface="+mj-ea"/>
              </a:rPr>
              <a:t>……</a:t>
            </a:r>
          </a:p>
        </p:txBody>
      </p:sp>
      <p:sp>
        <p:nvSpPr>
          <p:cNvPr id="128" name="手繪多邊形 127"/>
          <p:cNvSpPr/>
          <p:nvPr/>
        </p:nvSpPr>
        <p:spPr>
          <a:xfrm flipH="1">
            <a:off x="4432933" y="6048362"/>
            <a:ext cx="2160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a:solidFill>
                  <a:schemeClr val="tx1"/>
                </a:solidFill>
                <a:latin typeface="+mj-ea"/>
              </a:rPr>
              <a:t>總括而言，</a:t>
            </a:r>
            <a:r>
              <a:rPr lang="en-US" altLang="zh-TW" sz="1600" b="1" i="1" dirty="0">
                <a:solidFill>
                  <a:schemeClr val="tx1"/>
                </a:solidFill>
                <a:latin typeface="+mj-ea"/>
              </a:rPr>
              <a:t>……</a:t>
            </a:r>
            <a:r>
              <a:rPr lang="zh-TW" altLang="en-US" sz="1600" b="1" i="1" dirty="0">
                <a:solidFill>
                  <a:schemeClr val="tx1"/>
                </a:solidFill>
                <a:latin typeface="+mj-ea"/>
              </a:rPr>
              <a:t>會引致</a:t>
            </a:r>
            <a:r>
              <a:rPr lang="en-US" altLang="zh-TW" sz="1600" b="1" i="1" dirty="0">
                <a:solidFill>
                  <a:schemeClr val="tx1"/>
                </a:solidFill>
                <a:latin typeface="+mj-ea"/>
              </a:rPr>
              <a:t>……</a:t>
            </a:r>
            <a:r>
              <a:rPr lang="zh-TW" altLang="en-US" sz="1600" b="1" i="1" dirty="0">
                <a:solidFill>
                  <a:schemeClr val="tx1"/>
                </a:solidFill>
                <a:latin typeface="+mj-ea"/>
              </a:rPr>
              <a:t>方面的結果</a:t>
            </a:r>
          </a:p>
        </p:txBody>
      </p:sp>
    </p:spTree>
    <p:extLst>
      <p:ext uri="{BB962C8B-B14F-4D97-AF65-F5344CB8AC3E}">
        <p14:creationId xmlns:p14="http://schemas.microsoft.com/office/powerpoint/2010/main" val="3452309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fade">
                                      <p:cBhvr>
                                        <p:cTn id="7" dur="500"/>
                                        <p:tgtEl>
                                          <p:spTgt spid="10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4"/>
                                        </p:tgtEl>
                                        <p:attrNameLst>
                                          <p:attrName>style.visibility</p:attrName>
                                        </p:attrNameLst>
                                      </p:cBhvr>
                                      <p:to>
                                        <p:strVal val="visible"/>
                                      </p:to>
                                    </p:set>
                                    <p:animEffect transition="in" filter="fade">
                                      <p:cBhvr>
                                        <p:cTn id="12" dur="500"/>
                                        <p:tgtEl>
                                          <p:spTgt spid="10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2"/>
                                        </p:tgtEl>
                                        <p:attrNameLst>
                                          <p:attrName>style.visibility</p:attrName>
                                        </p:attrNameLst>
                                      </p:cBhvr>
                                      <p:to>
                                        <p:strVal val="visible"/>
                                      </p:to>
                                    </p:set>
                                    <p:animEffect transition="in" filter="fade">
                                      <p:cBhvr>
                                        <p:cTn id="17" dur="500"/>
                                        <p:tgtEl>
                                          <p:spTgt spid="10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3"/>
                                        </p:tgtEl>
                                        <p:attrNameLst>
                                          <p:attrName>style.visibility</p:attrName>
                                        </p:attrNameLst>
                                      </p:cBhvr>
                                      <p:to>
                                        <p:strVal val="visible"/>
                                      </p:to>
                                    </p:set>
                                    <p:animEffect transition="in" filter="fade">
                                      <p:cBhvr>
                                        <p:cTn id="22" dur="500"/>
                                        <p:tgtEl>
                                          <p:spTgt spid="10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6"/>
                                        </p:tgtEl>
                                        <p:attrNameLst>
                                          <p:attrName>style.visibility</p:attrName>
                                        </p:attrNameLst>
                                      </p:cBhvr>
                                      <p:to>
                                        <p:strVal val="visible"/>
                                      </p:to>
                                    </p:set>
                                    <p:animEffect transition="in" filter="fade">
                                      <p:cBhvr>
                                        <p:cTn id="27" dur="500"/>
                                        <p:tgtEl>
                                          <p:spTgt spid="10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7"/>
                                        </p:tgtEl>
                                        <p:attrNameLst>
                                          <p:attrName>style.visibility</p:attrName>
                                        </p:attrNameLst>
                                      </p:cBhvr>
                                      <p:to>
                                        <p:strVal val="visible"/>
                                      </p:to>
                                    </p:set>
                                    <p:animEffect transition="in" filter="fade">
                                      <p:cBhvr>
                                        <p:cTn id="32" dur="500"/>
                                        <p:tgtEl>
                                          <p:spTgt spid="10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8"/>
                                        </p:tgtEl>
                                        <p:attrNameLst>
                                          <p:attrName>style.visibility</p:attrName>
                                        </p:attrNameLst>
                                      </p:cBhvr>
                                      <p:to>
                                        <p:strVal val="visible"/>
                                      </p:to>
                                    </p:set>
                                    <p:animEffect transition="in" filter="fade">
                                      <p:cBhvr>
                                        <p:cTn id="37" dur="500"/>
                                        <p:tgtEl>
                                          <p:spTgt spid="10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09"/>
                                        </p:tgtEl>
                                        <p:attrNameLst>
                                          <p:attrName>style.visibility</p:attrName>
                                        </p:attrNameLst>
                                      </p:cBhvr>
                                      <p:to>
                                        <p:strVal val="visible"/>
                                      </p:to>
                                    </p:set>
                                    <p:animEffect transition="in" filter="fade">
                                      <p:cBhvr>
                                        <p:cTn id="42" dur="500"/>
                                        <p:tgtEl>
                                          <p:spTgt spid="10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10"/>
                                        </p:tgtEl>
                                        <p:attrNameLst>
                                          <p:attrName>style.visibility</p:attrName>
                                        </p:attrNameLst>
                                      </p:cBhvr>
                                      <p:to>
                                        <p:strVal val="visible"/>
                                      </p:to>
                                    </p:set>
                                    <p:animEffect transition="in" filter="fade">
                                      <p:cBhvr>
                                        <p:cTn id="47" dur="500"/>
                                        <p:tgtEl>
                                          <p:spTgt spid="110"/>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11"/>
                                        </p:tgtEl>
                                        <p:attrNameLst>
                                          <p:attrName>style.visibility</p:attrName>
                                        </p:attrNameLst>
                                      </p:cBhvr>
                                      <p:to>
                                        <p:strVal val="visible"/>
                                      </p:to>
                                    </p:set>
                                    <p:animEffect transition="in" filter="fade">
                                      <p:cBhvr>
                                        <p:cTn id="52" dur="500"/>
                                        <p:tgtEl>
                                          <p:spTgt spid="111"/>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12"/>
                                        </p:tgtEl>
                                        <p:attrNameLst>
                                          <p:attrName>style.visibility</p:attrName>
                                        </p:attrNameLst>
                                      </p:cBhvr>
                                      <p:to>
                                        <p:strVal val="visible"/>
                                      </p:to>
                                    </p:set>
                                    <p:animEffect transition="in" filter="fade">
                                      <p:cBhvr>
                                        <p:cTn id="57" dur="500"/>
                                        <p:tgtEl>
                                          <p:spTgt spid="112"/>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13"/>
                                        </p:tgtEl>
                                        <p:attrNameLst>
                                          <p:attrName>style.visibility</p:attrName>
                                        </p:attrNameLst>
                                      </p:cBhvr>
                                      <p:to>
                                        <p:strVal val="visible"/>
                                      </p:to>
                                    </p:set>
                                    <p:animEffect transition="in" filter="fade">
                                      <p:cBhvr>
                                        <p:cTn id="62" dur="500"/>
                                        <p:tgtEl>
                                          <p:spTgt spid="113"/>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114"/>
                                        </p:tgtEl>
                                        <p:attrNameLst>
                                          <p:attrName>style.visibility</p:attrName>
                                        </p:attrNameLst>
                                      </p:cBhvr>
                                      <p:to>
                                        <p:strVal val="visible"/>
                                      </p:to>
                                    </p:set>
                                    <p:animEffect transition="in" filter="fade">
                                      <p:cBhvr>
                                        <p:cTn id="67" dur="500"/>
                                        <p:tgtEl>
                                          <p:spTgt spid="114"/>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115"/>
                                        </p:tgtEl>
                                        <p:attrNameLst>
                                          <p:attrName>style.visibility</p:attrName>
                                        </p:attrNameLst>
                                      </p:cBhvr>
                                      <p:to>
                                        <p:strVal val="visible"/>
                                      </p:to>
                                    </p:set>
                                    <p:animEffect transition="in" filter="fade">
                                      <p:cBhvr>
                                        <p:cTn id="72" dur="500"/>
                                        <p:tgtEl>
                                          <p:spTgt spid="115"/>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105"/>
                                        </p:tgtEl>
                                        <p:attrNameLst>
                                          <p:attrName>style.visibility</p:attrName>
                                        </p:attrNameLst>
                                      </p:cBhvr>
                                      <p:to>
                                        <p:strVal val="visible"/>
                                      </p:to>
                                    </p:set>
                                    <p:animEffect transition="in" filter="fade">
                                      <p:cBhvr>
                                        <p:cTn id="77" dur="500"/>
                                        <p:tgtEl>
                                          <p:spTgt spid="105"/>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116"/>
                                        </p:tgtEl>
                                        <p:attrNameLst>
                                          <p:attrName>style.visibility</p:attrName>
                                        </p:attrNameLst>
                                      </p:cBhvr>
                                      <p:to>
                                        <p:strVal val="visible"/>
                                      </p:to>
                                    </p:set>
                                    <p:animEffect transition="in" filter="fade">
                                      <p:cBhvr>
                                        <p:cTn id="82" dur="500"/>
                                        <p:tgtEl>
                                          <p:spTgt spid="116"/>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117"/>
                                        </p:tgtEl>
                                        <p:attrNameLst>
                                          <p:attrName>style.visibility</p:attrName>
                                        </p:attrNameLst>
                                      </p:cBhvr>
                                      <p:to>
                                        <p:strVal val="visible"/>
                                      </p:to>
                                    </p:set>
                                    <p:animEffect transition="in" filter="fade">
                                      <p:cBhvr>
                                        <p:cTn id="87" dur="500"/>
                                        <p:tgtEl>
                                          <p:spTgt spid="117"/>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118"/>
                                        </p:tgtEl>
                                        <p:attrNameLst>
                                          <p:attrName>style.visibility</p:attrName>
                                        </p:attrNameLst>
                                      </p:cBhvr>
                                      <p:to>
                                        <p:strVal val="visible"/>
                                      </p:to>
                                    </p:set>
                                    <p:animEffect transition="in" filter="fade">
                                      <p:cBhvr>
                                        <p:cTn id="92" dur="500"/>
                                        <p:tgtEl>
                                          <p:spTgt spid="118"/>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119"/>
                                        </p:tgtEl>
                                        <p:attrNameLst>
                                          <p:attrName>style.visibility</p:attrName>
                                        </p:attrNameLst>
                                      </p:cBhvr>
                                      <p:to>
                                        <p:strVal val="visible"/>
                                      </p:to>
                                    </p:set>
                                    <p:animEffect transition="in" filter="fade">
                                      <p:cBhvr>
                                        <p:cTn id="97" dur="500"/>
                                        <p:tgtEl>
                                          <p:spTgt spid="119"/>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120"/>
                                        </p:tgtEl>
                                        <p:attrNameLst>
                                          <p:attrName>style.visibility</p:attrName>
                                        </p:attrNameLst>
                                      </p:cBhvr>
                                      <p:to>
                                        <p:strVal val="visible"/>
                                      </p:to>
                                    </p:set>
                                    <p:animEffect transition="in" filter="fade">
                                      <p:cBhvr>
                                        <p:cTn id="102" dur="500"/>
                                        <p:tgtEl>
                                          <p:spTgt spid="120"/>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121"/>
                                        </p:tgtEl>
                                        <p:attrNameLst>
                                          <p:attrName>style.visibility</p:attrName>
                                        </p:attrNameLst>
                                      </p:cBhvr>
                                      <p:to>
                                        <p:strVal val="visible"/>
                                      </p:to>
                                    </p:set>
                                    <p:animEffect transition="in" filter="fade">
                                      <p:cBhvr>
                                        <p:cTn id="107" dur="500"/>
                                        <p:tgtEl>
                                          <p:spTgt spid="121"/>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grpId="0" nodeType="clickEffect">
                                  <p:stCondLst>
                                    <p:cond delay="0"/>
                                  </p:stCondLst>
                                  <p:childTnLst>
                                    <p:set>
                                      <p:cBhvr>
                                        <p:cTn id="111" dur="1" fill="hold">
                                          <p:stCondLst>
                                            <p:cond delay="0"/>
                                          </p:stCondLst>
                                        </p:cTn>
                                        <p:tgtEl>
                                          <p:spTgt spid="122"/>
                                        </p:tgtEl>
                                        <p:attrNameLst>
                                          <p:attrName>style.visibility</p:attrName>
                                        </p:attrNameLst>
                                      </p:cBhvr>
                                      <p:to>
                                        <p:strVal val="visible"/>
                                      </p:to>
                                    </p:set>
                                    <p:animEffect transition="in" filter="fade">
                                      <p:cBhvr>
                                        <p:cTn id="112" dur="500"/>
                                        <p:tgtEl>
                                          <p:spTgt spid="122"/>
                                        </p:tgtEl>
                                      </p:cBhvr>
                                    </p:animEffect>
                                  </p:childTnLst>
                                </p:cTn>
                              </p:par>
                            </p:childTnLst>
                          </p:cTn>
                        </p:par>
                      </p:childTnLst>
                    </p:cTn>
                  </p:par>
                  <p:par>
                    <p:cTn id="113" fill="hold">
                      <p:stCondLst>
                        <p:cond delay="indefinite"/>
                      </p:stCondLst>
                      <p:childTnLst>
                        <p:par>
                          <p:cTn id="114" fill="hold">
                            <p:stCondLst>
                              <p:cond delay="0"/>
                            </p:stCondLst>
                            <p:childTnLst>
                              <p:par>
                                <p:cTn id="115" presetID="10" presetClass="entr" presetSubtype="0" fill="hold" grpId="0" nodeType="clickEffect">
                                  <p:stCondLst>
                                    <p:cond delay="0"/>
                                  </p:stCondLst>
                                  <p:childTnLst>
                                    <p:set>
                                      <p:cBhvr>
                                        <p:cTn id="116" dur="1" fill="hold">
                                          <p:stCondLst>
                                            <p:cond delay="0"/>
                                          </p:stCondLst>
                                        </p:cTn>
                                        <p:tgtEl>
                                          <p:spTgt spid="123"/>
                                        </p:tgtEl>
                                        <p:attrNameLst>
                                          <p:attrName>style.visibility</p:attrName>
                                        </p:attrNameLst>
                                      </p:cBhvr>
                                      <p:to>
                                        <p:strVal val="visible"/>
                                      </p:to>
                                    </p:set>
                                    <p:animEffect transition="in" filter="fade">
                                      <p:cBhvr>
                                        <p:cTn id="117" dur="500"/>
                                        <p:tgtEl>
                                          <p:spTgt spid="123"/>
                                        </p:tgtEl>
                                      </p:cBhvr>
                                    </p:animEffect>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grpId="0" nodeType="clickEffect">
                                  <p:stCondLst>
                                    <p:cond delay="0"/>
                                  </p:stCondLst>
                                  <p:childTnLst>
                                    <p:set>
                                      <p:cBhvr>
                                        <p:cTn id="121" dur="1" fill="hold">
                                          <p:stCondLst>
                                            <p:cond delay="0"/>
                                          </p:stCondLst>
                                        </p:cTn>
                                        <p:tgtEl>
                                          <p:spTgt spid="124"/>
                                        </p:tgtEl>
                                        <p:attrNameLst>
                                          <p:attrName>style.visibility</p:attrName>
                                        </p:attrNameLst>
                                      </p:cBhvr>
                                      <p:to>
                                        <p:strVal val="visible"/>
                                      </p:to>
                                    </p:set>
                                    <p:animEffect transition="in" filter="fade">
                                      <p:cBhvr>
                                        <p:cTn id="122" dur="500"/>
                                        <p:tgtEl>
                                          <p:spTgt spid="124"/>
                                        </p:tgtEl>
                                      </p:cBhvr>
                                    </p:animEffect>
                                  </p:childTnLst>
                                </p:cTn>
                              </p:par>
                            </p:childTnLst>
                          </p:cTn>
                        </p:par>
                      </p:childTnLst>
                    </p:cTn>
                  </p:par>
                  <p:par>
                    <p:cTn id="123" fill="hold">
                      <p:stCondLst>
                        <p:cond delay="indefinite"/>
                      </p:stCondLst>
                      <p:childTnLst>
                        <p:par>
                          <p:cTn id="124" fill="hold">
                            <p:stCondLst>
                              <p:cond delay="0"/>
                            </p:stCondLst>
                            <p:childTnLst>
                              <p:par>
                                <p:cTn id="125" presetID="10" presetClass="entr" presetSubtype="0" fill="hold" grpId="0" nodeType="clickEffect">
                                  <p:stCondLst>
                                    <p:cond delay="0"/>
                                  </p:stCondLst>
                                  <p:childTnLst>
                                    <p:set>
                                      <p:cBhvr>
                                        <p:cTn id="126" dur="1" fill="hold">
                                          <p:stCondLst>
                                            <p:cond delay="0"/>
                                          </p:stCondLst>
                                        </p:cTn>
                                        <p:tgtEl>
                                          <p:spTgt spid="125"/>
                                        </p:tgtEl>
                                        <p:attrNameLst>
                                          <p:attrName>style.visibility</p:attrName>
                                        </p:attrNameLst>
                                      </p:cBhvr>
                                      <p:to>
                                        <p:strVal val="visible"/>
                                      </p:to>
                                    </p:set>
                                    <p:animEffect transition="in" filter="fade">
                                      <p:cBhvr>
                                        <p:cTn id="127" dur="500"/>
                                        <p:tgtEl>
                                          <p:spTgt spid="125"/>
                                        </p:tgtEl>
                                      </p:cBhvr>
                                    </p:animEffect>
                                  </p:childTnLst>
                                </p:cTn>
                              </p:par>
                            </p:childTnLst>
                          </p:cTn>
                        </p:par>
                      </p:childTnLst>
                    </p:cTn>
                  </p:par>
                  <p:par>
                    <p:cTn id="128" fill="hold">
                      <p:stCondLst>
                        <p:cond delay="indefinite"/>
                      </p:stCondLst>
                      <p:childTnLst>
                        <p:par>
                          <p:cTn id="129" fill="hold">
                            <p:stCondLst>
                              <p:cond delay="0"/>
                            </p:stCondLst>
                            <p:childTnLst>
                              <p:par>
                                <p:cTn id="130" presetID="10" presetClass="entr" presetSubtype="0" fill="hold" grpId="0" nodeType="clickEffect">
                                  <p:stCondLst>
                                    <p:cond delay="0"/>
                                  </p:stCondLst>
                                  <p:childTnLst>
                                    <p:set>
                                      <p:cBhvr>
                                        <p:cTn id="131" dur="1" fill="hold">
                                          <p:stCondLst>
                                            <p:cond delay="0"/>
                                          </p:stCondLst>
                                        </p:cTn>
                                        <p:tgtEl>
                                          <p:spTgt spid="126"/>
                                        </p:tgtEl>
                                        <p:attrNameLst>
                                          <p:attrName>style.visibility</p:attrName>
                                        </p:attrNameLst>
                                      </p:cBhvr>
                                      <p:to>
                                        <p:strVal val="visible"/>
                                      </p:to>
                                    </p:set>
                                    <p:animEffect transition="in" filter="fade">
                                      <p:cBhvr>
                                        <p:cTn id="132" dur="500"/>
                                        <p:tgtEl>
                                          <p:spTgt spid="126"/>
                                        </p:tgtEl>
                                      </p:cBhvr>
                                    </p:animEffect>
                                  </p:childTnLst>
                                </p:cTn>
                              </p:par>
                            </p:childTnLst>
                          </p:cTn>
                        </p:par>
                      </p:childTnLst>
                    </p:cTn>
                  </p:par>
                  <p:par>
                    <p:cTn id="133" fill="hold">
                      <p:stCondLst>
                        <p:cond delay="indefinite"/>
                      </p:stCondLst>
                      <p:childTnLst>
                        <p:par>
                          <p:cTn id="134" fill="hold">
                            <p:stCondLst>
                              <p:cond delay="0"/>
                            </p:stCondLst>
                            <p:childTnLst>
                              <p:par>
                                <p:cTn id="135" presetID="10" presetClass="entr" presetSubtype="0" fill="hold" grpId="0" nodeType="clickEffect">
                                  <p:stCondLst>
                                    <p:cond delay="0"/>
                                  </p:stCondLst>
                                  <p:childTnLst>
                                    <p:set>
                                      <p:cBhvr>
                                        <p:cTn id="136" dur="1" fill="hold">
                                          <p:stCondLst>
                                            <p:cond delay="0"/>
                                          </p:stCondLst>
                                        </p:cTn>
                                        <p:tgtEl>
                                          <p:spTgt spid="127"/>
                                        </p:tgtEl>
                                        <p:attrNameLst>
                                          <p:attrName>style.visibility</p:attrName>
                                        </p:attrNameLst>
                                      </p:cBhvr>
                                      <p:to>
                                        <p:strVal val="visible"/>
                                      </p:to>
                                    </p:set>
                                    <p:animEffect transition="in" filter="fade">
                                      <p:cBhvr>
                                        <p:cTn id="137" dur="500"/>
                                        <p:tgtEl>
                                          <p:spTgt spid="127"/>
                                        </p:tgtEl>
                                      </p:cBhvr>
                                    </p:animEffect>
                                  </p:childTnLst>
                                </p:cTn>
                              </p:par>
                            </p:childTnLst>
                          </p:cTn>
                        </p:par>
                      </p:childTnLst>
                    </p:cTn>
                  </p:par>
                  <p:par>
                    <p:cTn id="138" fill="hold">
                      <p:stCondLst>
                        <p:cond delay="indefinite"/>
                      </p:stCondLst>
                      <p:childTnLst>
                        <p:par>
                          <p:cTn id="139" fill="hold">
                            <p:stCondLst>
                              <p:cond delay="0"/>
                            </p:stCondLst>
                            <p:childTnLst>
                              <p:par>
                                <p:cTn id="140" presetID="10" presetClass="entr" presetSubtype="0" fill="hold" grpId="0" nodeType="clickEffect">
                                  <p:stCondLst>
                                    <p:cond delay="0"/>
                                  </p:stCondLst>
                                  <p:childTnLst>
                                    <p:set>
                                      <p:cBhvr>
                                        <p:cTn id="141" dur="1" fill="hold">
                                          <p:stCondLst>
                                            <p:cond delay="0"/>
                                          </p:stCondLst>
                                        </p:cTn>
                                        <p:tgtEl>
                                          <p:spTgt spid="128"/>
                                        </p:tgtEl>
                                        <p:attrNameLst>
                                          <p:attrName>style.visibility</p:attrName>
                                        </p:attrNameLst>
                                      </p:cBhvr>
                                      <p:to>
                                        <p:strVal val="visible"/>
                                      </p:to>
                                    </p:set>
                                    <p:animEffect transition="in" filter="fade">
                                      <p:cBhvr>
                                        <p:cTn id="142" dur="500"/>
                                        <p:tgtEl>
                                          <p:spTgt spid="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Grand Title">
            <a:extLst>
              <a:ext uri="{FF2B5EF4-FFF2-40B4-BE49-F238E27FC236}">
                <a16:creationId xmlns:a16="http://schemas.microsoft.com/office/drawing/2014/main" id="{43019F75-7F0D-46AE-9DE2-2E5374039C78}"/>
              </a:ext>
            </a:extLst>
          </p:cNvPr>
          <p:cNvSpPr txBox="1"/>
          <p:nvPr/>
        </p:nvSpPr>
        <p:spPr>
          <a:xfrm>
            <a:off x="3867141" y="745742"/>
            <a:ext cx="4457718" cy="738664"/>
          </a:xfrm>
          <a:prstGeom prst="rect">
            <a:avLst/>
          </a:prstGeom>
          <a:noFill/>
        </p:spPr>
        <p:txBody>
          <a:bodyPr wrap="square" lIns="0" tIns="0" rIns="0" bIns="0" rtlCol="0" anchor="t" anchorCtr="0">
            <a:spAutoFit/>
          </a:bodyPr>
          <a:lstStyle/>
          <a:p>
            <a:pPr lvl="0" algn="ctr">
              <a:defRPr/>
            </a:pPr>
            <a:r>
              <a:rPr lang="zh-TW" altLang="en-US" sz="4800" b="1" dirty="0">
                <a:solidFill>
                  <a:prstClr val="black"/>
                </a:solidFill>
                <a:latin typeface="Microsoft JhengHei" panose="020B0604030504040204" pitchFamily="34" charset="-120"/>
                <a:ea typeface="Microsoft JhengHei" panose="020B0604030504040204" pitchFamily="34" charset="-120"/>
              </a:rPr>
              <a:t>訓練目標</a:t>
            </a:r>
            <a:endParaRPr lang="en-ID" altLang="zh-TW" sz="4800" dirty="0">
              <a:solidFill>
                <a:prstClr val="black">
                  <a:lumMod val="75000"/>
                  <a:lumOff val="25000"/>
                </a:prstClr>
              </a:solidFill>
              <a:latin typeface="Microsoft JhengHei" panose="020B0604030504040204" pitchFamily="34" charset="-120"/>
              <a:ea typeface="Microsoft JhengHei" panose="020B0604030504040204" pitchFamily="34" charset="-120"/>
            </a:endParaRPr>
          </a:p>
        </p:txBody>
      </p:sp>
      <p:sp>
        <p:nvSpPr>
          <p:cNvPr id="15" name="投影片編號版面配置區 1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D7E3E0-16BD-4228-BA84-50B6A6D4FBA8}" type="slidenum">
              <a:rPr kumimoji="0" lang="en-US" sz="1200" b="0" i="0" u="none" strike="noStrike" kern="1200" cap="none" spc="0" normalizeH="0" baseline="0" noProof="0" smtClean="0">
                <a:ln>
                  <a:noFill/>
                </a:ln>
                <a:solidFill>
                  <a:prstClr val="black">
                    <a:tint val="75000"/>
                  </a:prstClr>
                </a:solidFill>
                <a:effectLst/>
                <a:uLnTx/>
                <a:uFillTx/>
                <a:latin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tint val="75000"/>
                </a:prstClr>
              </a:solidFill>
              <a:effectLst/>
              <a:uLnTx/>
              <a:uFillTx/>
              <a:latin typeface="+mn-ea"/>
              <a:cs typeface="+mn-cs"/>
            </a:endParaRPr>
          </a:p>
        </p:txBody>
      </p:sp>
      <p:grpSp>
        <p:nvGrpSpPr>
          <p:cNvPr id="24" name="群組 23"/>
          <p:cNvGrpSpPr/>
          <p:nvPr/>
        </p:nvGrpSpPr>
        <p:grpSpPr>
          <a:xfrm>
            <a:off x="2852558" y="1439104"/>
            <a:ext cx="6486885" cy="4090652"/>
            <a:chOff x="1431033" y="1439104"/>
            <a:chExt cx="6486885" cy="4090652"/>
          </a:xfrm>
        </p:grpSpPr>
        <p:grpSp>
          <p:nvGrpSpPr>
            <p:cNvPr id="30" name="群組 29"/>
            <p:cNvGrpSpPr/>
            <p:nvPr/>
          </p:nvGrpSpPr>
          <p:grpSpPr>
            <a:xfrm rot="16200000">
              <a:off x="4166010" y="2602122"/>
              <a:ext cx="508176" cy="423480"/>
              <a:chOff x="5194921" y="2692894"/>
              <a:chExt cx="508176" cy="423480"/>
            </a:xfrm>
            <a:solidFill>
              <a:srgbClr val="CC9900"/>
            </a:solidFill>
          </p:grpSpPr>
          <p:sp>
            <p:nvSpPr>
              <p:cNvPr id="44" name="向右箭號 43"/>
              <p:cNvSpPr/>
              <p:nvPr/>
            </p:nvSpPr>
            <p:spPr>
              <a:xfrm rot="5400000">
                <a:off x="5237269" y="2650546"/>
                <a:ext cx="423480" cy="508176"/>
              </a:xfrm>
              <a:prstGeom prst="rightArrow">
                <a:avLst>
                  <a:gd name="adj1" fmla="val 60000"/>
                  <a:gd name="adj2" fmla="val 50000"/>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5" name="向右箭號 4"/>
              <p:cNvSpPr txBox="1"/>
              <p:nvPr/>
            </p:nvSpPr>
            <p:spPr>
              <a:xfrm>
                <a:off x="5296556" y="2692894"/>
                <a:ext cx="304906" cy="29643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marR="0" lvl="0" indent="0" algn="ctr" defTabSz="933450" rtl="0" eaLnBrk="1" fontAlgn="auto" latinLnBrk="0" hangingPunct="1">
                  <a:lnSpc>
                    <a:spcPct val="90000"/>
                  </a:lnSpc>
                  <a:spcBef>
                    <a:spcPct val="0"/>
                  </a:spcBef>
                  <a:spcAft>
                    <a:spcPct val="35000"/>
                  </a:spcAft>
                  <a:buClrTx/>
                  <a:buSzTx/>
                  <a:buFontTx/>
                  <a:buNone/>
                  <a:tabLst/>
                  <a:defRPr/>
                </a:pPr>
                <a:endParaRPr kumimoji="0" lang="en-US" sz="2100" b="0" i="0" u="none" strike="noStrike" kern="1200" cap="none" spc="0" normalizeH="0" baseline="0" noProof="0">
                  <a:ln>
                    <a:noFill/>
                  </a:ln>
                  <a:solidFill>
                    <a:prstClr val="black"/>
                  </a:solidFill>
                  <a:effectLst/>
                  <a:uLnTx/>
                  <a:uFillTx/>
                  <a:latin typeface="Microsoft JhengHei" panose="020B0604030504040204" pitchFamily="34" charset="-120"/>
                  <a:ea typeface="Microsoft JhengHei" panose="020B0604030504040204" pitchFamily="34" charset="-120"/>
                  <a:cs typeface="+mn-cs"/>
                </a:endParaRPr>
              </a:p>
            </p:txBody>
          </p:sp>
        </p:grpSp>
        <p:grpSp>
          <p:nvGrpSpPr>
            <p:cNvPr id="34" name="群組 33"/>
            <p:cNvGrpSpPr/>
            <p:nvPr/>
          </p:nvGrpSpPr>
          <p:grpSpPr>
            <a:xfrm>
              <a:off x="4533918" y="1439105"/>
              <a:ext cx="3384000" cy="4090651"/>
              <a:chOff x="4728228" y="1784180"/>
              <a:chExt cx="2814714" cy="4541558"/>
            </a:xfrm>
          </p:grpSpPr>
          <p:grpSp>
            <p:nvGrpSpPr>
              <p:cNvPr id="40" name="群組 39"/>
              <p:cNvGrpSpPr/>
              <p:nvPr/>
            </p:nvGrpSpPr>
            <p:grpSpPr>
              <a:xfrm>
                <a:off x="4728228" y="1784180"/>
                <a:ext cx="2814714" cy="4460008"/>
                <a:chOff x="4577925" y="2909383"/>
                <a:chExt cx="2421928" cy="2734827"/>
              </a:xfrm>
            </p:grpSpPr>
            <p:pic>
              <p:nvPicPr>
                <p:cNvPr id="42" name="圖片 41"/>
                <p:cNvPicPr>
                  <a:picLocks noChangeAspect="1"/>
                </p:cNvPicPr>
                <p:nvPr/>
              </p:nvPicPr>
              <p:blipFill>
                <a:blip r:embed="rId3">
                  <a:lum bright="40000" contrast="20000"/>
                </a:blip>
                <a:stretch>
                  <a:fillRect/>
                </a:stretch>
              </p:blipFill>
              <p:spPr>
                <a:xfrm>
                  <a:off x="4577925" y="2909383"/>
                  <a:ext cx="2421928" cy="2734827"/>
                </a:xfrm>
                <a:prstGeom prst="rect">
                  <a:avLst/>
                </a:prstGeom>
              </p:spPr>
            </p:pic>
            <p:sp>
              <p:nvSpPr>
                <p:cNvPr id="43" name="TextBox 84">
                  <a:extLst>
                    <a:ext uri="{FF2B5EF4-FFF2-40B4-BE49-F238E27FC236}">
                      <a16:creationId xmlns:a16="http://schemas.microsoft.com/office/drawing/2014/main" id="{E205B351-11B5-4923-AAF6-29DD64266695}"/>
                    </a:ext>
                  </a:extLst>
                </p:cNvPr>
                <p:cNvSpPr txBox="1"/>
                <p:nvPr/>
              </p:nvSpPr>
              <p:spPr>
                <a:xfrm>
                  <a:off x="4820301" y="2958303"/>
                  <a:ext cx="1952020" cy="43696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TW" altLang="en-US" sz="1800" b="1" i="0" u="none" strike="noStrike" kern="1200" cap="none" spc="0" normalizeH="0" baseline="0" noProof="0" dirty="0">
                      <a:ln>
                        <a:noFill/>
                      </a:ln>
                      <a:solidFill>
                        <a:prstClr val="black"/>
                      </a:solidFill>
                      <a:effectLst/>
                      <a:uLnTx/>
                      <a:uFillTx/>
                      <a:latin typeface="Microsoft JhengHei" panose="020B0604030504040204" pitchFamily="34" charset="-120"/>
                      <a:ea typeface="Microsoft JhengHei" panose="020B0604030504040204" pitchFamily="34" charset="-120"/>
                      <a:cs typeface="+mn-cs"/>
                    </a:rPr>
                    <a:t>思考及組織內容</a:t>
                  </a:r>
                </a:p>
              </p:txBody>
            </p:sp>
          </p:grpSp>
          <p:sp>
            <p:nvSpPr>
              <p:cNvPr id="41" name="Rectangle 85">
                <a:extLst>
                  <a:ext uri="{FF2B5EF4-FFF2-40B4-BE49-F238E27FC236}">
                    <a16:creationId xmlns:a16="http://schemas.microsoft.com/office/drawing/2014/main" id="{623C46E4-2FA1-4F6F-BF3E-A98927F0E5B7}"/>
                  </a:ext>
                </a:extLst>
              </p:cNvPr>
              <p:cNvSpPr/>
              <p:nvPr/>
            </p:nvSpPr>
            <p:spPr>
              <a:xfrm>
                <a:off x="4949519" y="2532842"/>
                <a:ext cx="2372132" cy="3792896"/>
              </a:xfrm>
              <a:prstGeom prst="rect">
                <a:avLst/>
              </a:prstGeom>
            </p:spPr>
            <p:txBody>
              <a:bodyPr wrap="square">
                <a:spAutoFit/>
              </a:bodyPr>
              <a:lstStyle/>
              <a:p>
                <a:pPr marL="285750" lvl="0" indent="-285750">
                  <a:lnSpc>
                    <a:spcPct val="150000"/>
                  </a:lnSpc>
                  <a:buFont typeface="Arial" panose="020B0604020202020204" pitchFamily="34" charset="0"/>
                  <a:buChar char="•"/>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學習策略</a:t>
                </a: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介紹</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latin typeface="Microsoft JhengHei" panose="020B0604030504040204" pitchFamily="34" charset="-120"/>
                    <a:ea typeface="Microsoft JhengHei" panose="020B0604030504040204" pitchFamily="34" charset="-120"/>
                  </a:rPr>
                  <a:t>自我提問</a:t>
                </a:r>
                <a:endParaRPr lang="en-US" altLang="zh-TW" sz="1600" b="1" dirty="0" smtClean="0">
                  <a:latin typeface="Microsoft JhengHei" panose="020B0604030504040204" pitchFamily="34" charset="-120"/>
                  <a:ea typeface="Microsoft JhengHei" panose="020B0604030504040204" pitchFamily="34" charset="-120"/>
                </a:endParaRPr>
              </a:p>
              <a:p>
                <a:pPr marL="625950" lvl="1" indent="-342900">
                  <a:lnSpc>
                    <a:spcPct val="150000"/>
                  </a:lnSpc>
                  <a:buFont typeface="+mj-lt"/>
                  <a:buAutoNum type="arabicPeriod"/>
                </a:pP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建</a:t>
                </a: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構因果解釋組織圖</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檢視因果關係</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加入闡述</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組織優次</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a:latin typeface="Microsoft JhengHei" panose="020B0604030504040204" pitchFamily="34" charset="-120"/>
                    <a:ea typeface="Microsoft JhengHei" panose="020B0604030504040204" pitchFamily="34" charset="-120"/>
                  </a:rPr>
                  <a:t>運用</a:t>
                </a: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因果</a:t>
                </a: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解釋</a:t>
                </a:r>
                <a:r>
                  <a:rPr lang="zh-TW" altLang="en-US" sz="1600" b="1" dirty="0" smtClean="0">
                    <a:latin typeface="Microsoft JhengHei" panose="020B0604030504040204" pitchFamily="34" charset="-120"/>
                    <a:ea typeface="Microsoft JhengHei" panose="020B0604030504040204" pitchFamily="34" charset="-120"/>
                  </a:rPr>
                  <a:t>模範</a:t>
                </a:r>
                <a:r>
                  <a:rPr lang="zh-TW" altLang="en-US" sz="1600" b="1" dirty="0">
                    <a:latin typeface="Microsoft JhengHei" panose="020B0604030504040204" pitchFamily="34" charset="-120"/>
                    <a:ea typeface="Microsoft JhengHei" panose="020B0604030504040204" pitchFamily="34" charset="-120"/>
                  </a:rPr>
                  <a:t>短語</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285750" lvl="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rPr>
                  <a:t>示例</a:t>
                </a:r>
                <a:endParaRPr lang="en-ID" altLang="zh-TW" sz="1600" dirty="0">
                  <a:latin typeface="Microsoft JhengHei" panose="020B0604030504040204" pitchFamily="34" charset="-120"/>
                  <a:ea typeface="Microsoft JhengHei" panose="020B0604030504040204" pitchFamily="34" charset="-120"/>
                </a:endParaRPr>
              </a:p>
            </p:txBody>
          </p:sp>
        </p:grpSp>
        <p:grpSp>
          <p:nvGrpSpPr>
            <p:cNvPr id="35" name="群組 34"/>
            <p:cNvGrpSpPr/>
            <p:nvPr/>
          </p:nvGrpSpPr>
          <p:grpSpPr>
            <a:xfrm>
              <a:off x="1431033" y="1439104"/>
              <a:ext cx="2806252" cy="4017196"/>
              <a:chOff x="1657543" y="1597712"/>
              <a:chExt cx="2806252" cy="4017196"/>
            </a:xfrm>
          </p:grpSpPr>
          <p:grpSp>
            <p:nvGrpSpPr>
              <p:cNvPr id="36" name="群組 35"/>
              <p:cNvGrpSpPr/>
              <p:nvPr/>
            </p:nvGrpSpPr>
            <p:grpSpPr>
              <a:xfrm>
                <a:off x="1657543" y="1597712"/>
                <a:ext cx="2806252" cy="4017196"/>
                <a:chOff x="167928" y="2742683"/>
                <a:chExt cx="2246626" cy="2613257"/>
              </a:xfrm>
            </p:grpSpPr>
            <p:pic>
              <p:nvPicPr>
                <p:cNvPr id="38" name="圖片 37"/>
                <p:cNvPicPr>
                  <a:picLocks noChangeAspect="1"/>
                </p:cNvPicPr>
                <p:nvPr/>
              </p:nvPicPr>
              <p:blipFill>
                <a:blip r:embed="rId4">
                  <a:duotone>
                    <a:prstClr val="black"/>
                    <a:srgbClr val="FFFF00">
                      <a:tint val="45000"/>
                      <a:satMod val="400000"/>
                    </a:srgbClr>
                  </a:duotone>
                  <a:lum bright="40000" contrast="-40000"/>
                </a:blip>
                <a:stretch>
                  <a:fillRect/>
                </a:stretch>
              </p:blipFill>
              <p:spPr>
                <a:xfrm>
                  <a:off x="167928" y="2742683"/>
                  <a:ext cx="2246626" cy="2613257"/>
                </a:xfrm>
                <a:prstGeom prst="rect">
                  <a:avLst/>
                </a:prstGeom>
              </p:spPr>
            </p:pic>
            <p:sp>
              <p:nvSpPr>
                <p:cNvPr id="39" name="TextBox 84">
                  <a:extLst>
                    <a:ext uri="{FF2B5EF4-FFF2-40B4-BE49-F238E27FC236}">
                      <a16:creationId xmlns:a16="http://schemas.microsoft.com/office/drawing/2014/main" id="{E205B351-11B5-4923-AAF6-29DD64266695}"/>
                    </a:ext>
                  </a:extLst>
                </p:cNvPr>
                <p:cNvSpPr txBox="1"/>
                <p:nvPr/>
              </p:nvSpPr>
              <p:spPr>
                <a:xfrm>
                  <a:off x="443731" y="2865059"/>
                  <a:ext cx="1695018" cy="4204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TW" altLang="en-US" sz="1800" b="1" i="0" u="none" strike="noStrike" kern="1200" cap="none" spc="0" normalizeH="0" baseline="0" noProof="0" dirty="0" smtClean="0">
                      <a:ln>
                        <a:noFill/>
                      </a:ln>
                      <a:solidFill>
                        <a:prstClr val="black"/>
                      </a:solidFill>
                      <a:effectLst/>
                      <a:uLnTx/>
                      <a:uFillTx/>
                      <a:latin typeface="Microsoft JhengHei" panose="020B0604030504040204" pitchFamily="34" charset="-120"/>
                      <a:ea typeface="Microsoft JhengHei" panose="020B0604030504040204" pitchFamily="34" charset="-120"/>
                      <a:cs typeface="+mn-cs"/>
                    </a:rPr>
                    <a:t>辨識「評述性話語」類型</a:t>
                  </a:r>
                  <a:endParaRPr kumimoji="0" lang="en-US" altLang="zh-TW" sz="1800" b="1" i="0" u="none" strike="noStrike" kern="1200" cap="none" spc="0" normalizeH="0" baseline="0" noProof="0" dirty="0">
                    <a:ln>
                      <a:noFill/>
                    </a:ln>
                    <a:solidFill>
                      <a:prstClr val="black"/>
                    </a:solidFill>
                    <a:effectLst/>
                    <a:uLnTx/>
                    <a:uFillTx/>
                    <a:latin typeface="Microsoft JhengHei" panose="020B0604030504040204" pitchFamily="34" charset="-120"/>
                    <a:ea typeface="Microsoft JhengHei" panose="020B0604030504040204" pitchFamily="34" charset="-120"/>
                    <a:cs typeface="+mn-cs"/>
                  </a:endParaRPr>
                </a:p>
              </p:txBody>
            </p:sp>
          </p:grpSp>
          <p:sp>
            <p:nvSpPr>
              <p:cNvPr id="37" name="Rectangle 85">
                <a:extLst>
                  <a:ext uri="{FF2B5EF4-FFF2-40B4-BE49-F238E27FC236}">
                    <a16:creationId xmlns:a16="http://schemas.microsoft.com/office/drawing/2014/main" id="{623C46E4-2FA1-4F6F-BF3E-A98927F0E5B7}"/>
                  </a:ext>
                </a:extLst>
              </p:cNvPr>
              <p:cNvSpPr/>
              <p:nvPr/>
            </p:nvSpPr>
            <p:spPr>
              <a:xfrm>
                <a:off x="1913014" y="2361941"/>
                <a:ext cx="2372132" cy="1200329"/>
              </a:xfrm>
              <a:prstGeom prst="rect">
                <a:avLst/>
              </a:prstGeom>
            </p:spPr>
            <p:txBody>
              <a:bodyPr wrap="square">
                <a:spAutoFit/>
              </a:bodyPr>
              <a:lstStyle/>
              <a:p>
                <a:pPr marL="285750" lvl="0" indent="-285750">
                  <a:lnSpc>
                    <a:spcPct val="150000"/>
                  </a:lnSpc>
                  <a:buFont typeface="Arial" panose="020B0604020202020204" pitchFamily="34" charset="0"/>
                  <a:buChar char="•"/>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學習策略介紹</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56880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rPr>
                  <a:t>辨識標誌字詞</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285750" lvl="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rPr>
                  <a:t>示例</a:t>
                </a:r>
                <a:endParaRPr lang="en-ID" altLang="zh-TW" sz="1600" dirty="0">
                  <a:latin typeface="Microsoft JhengHei" panose="020B0604030504040204" pitchFamily="34" charset="-120"/>
                  <a:ea typeface="Microsoft JhengHei" panose="020B0604030504040204" pitchFamily="34" charset="-120"/>
                </a:endParaRPr>
              </a:p>
            </p:txBody>
          </p:sp>
        </p:grpSp>
      </p:grpSp>
      <p:sp>
        <p:nvSpPr>
          <p:cNvPr id="33" name="矩形 32"/>
          <p:cNvSpPr/>
          <p:nvPr/>
        </p:nvSpPr>
        <p:spPr>
          <a:xfrm>
            <a:off x="6544984" y="4770683"/>
            <a:ext cx="504000" cy="30490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3609303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5">
            <a:extLst>
              <a:ext uri="{FF2B5EF4-FFF2-40B4-BE49-F238E27FC236}">
                <a16:creationId xmlns:a16="http://schemas.microsoft.com/office/drawing/2014/main" id="{FDA5A3BA-3CAE-4905-A3BE-944ACE612A19}"/>
              </a:ext>
            </a:extLst>
          </p:cNvPr>
          <p:cNvGrpSpPr/>
          <p:nvPr/>
        </p:nvGrpSpPr>
        <p:grpSpPr>
          <a:xfrm flipH="1">
            <a:off x="0" y="-918936"/>
            <a:ext cx="12192000" cy="8701976"/>
            <a:chOff x="0" y="-918936"/>
            <a:chExt cx="12192000" cy="8701976"/>
          </a:xfrm>
        </p:grpSpPr>
        <p:grpSp>
          <p:nvGrpSpPr>
            <p:cNvPr id="22" name="Group 6">
              <a:extLst>
                <a:ext uri="{FF2B5EF4-FFF2-40B4-BE49-F238E27FC236}">
                  <a16:creationId xmlns:a16="http://schemas.microsoft.com/office/drawing/2014/main" id="{58575CD8-7256-412D-8BDC-90D35951D0A3}"/>
                </a:ext>
              </a:extLst>
            </p:cNvPr>
            <p:cNvGrpSpPr/>
            <p:nvPr/>
          </p:nvGrpSpPr>
          <p:grpSpPr>
            <a:xfrm>
              <a:off x="0" y="-918936"/>
              <a:ext cx="9357667" cy="3204640"/>
              <a:chOff x="0" y="-918936"/>
              <a:chExt cx="9357667" cy="3204640"/>
            </a:xfrm>
          </p:grpSpPr>
          <p:sp>
            <p:nvSpPr>
              <p:cNvPr id="26" name="Freeform: Shape 10">
                <a:extLst>
                  <a:ext uri="{FF2B5EF4-FFF2-40B4-BE49-F238E27FC236}">
                    <a16:creationId xmlns:a16="http://schemas.microsoft.com/office/drawing/2014/main" id="{8D4E2F92-CA02-4C55-8AF4-5DC09463F2AC}"/>
                  </a:ext>
                </a:extLst>
              </p:cNvPr>
              <p:cNvSpPr/>
              <p:nvPr/>
            </p:nvSpPr>
            <p:spPr>
              <a:xfrm rot="661300" flipH="1">
                <a:off x="29452" y="-918936"/>
                <a:ext cx="9328215" cy="2954913"/>
              </a:xfrm>
              <a:custGeom>
                <a:avLst/>
                <a:gdLst>
                  <a:gd name="connsiteX0" fmla="*/ 9328215 w 9328215"/>
                  <a:gd name="connsiteY0" fmla="*/ 1816883 h 2954913"/>
                  <a:gd name="connsiteX1" fmla="*/ 0 w 9328215"/>
                  <a:gd name="connsiteY1" fmla="*/ 0 h 2954913"/>
                  <a:gd name="connsiteX2" fmla="*/ 124960 w 9328215"/>
                  <a:gd name="connsiteY2" fmla="*/ 150941 h 2954913"/>
                  <a:gd name="connsiteX3" fmla="*/ 3396704 w 9328215"/>
                  <a:gd name="connsiteY3" fmla="*/ 2465499 h 2954913"/>
                  <a:gd name="connsiteX4" fmla="*/ 9271399 w 9328215"/>
                  <a:gd name="connsiteY4" fmla="*/ 1859645 h 2954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28215" h="2954913">
                    <a:moveTo>
                      <a:pt x="9328215" y="1816883"/>
                    </a:moveTo>
                    <a:lnTo>
                      <a:pt x="0" y="0"/>
                    </a:lnTo>
                    <a:lnTo>
                      <a:pt x="124960" y="150941"/>
                    </a:lnTo>
                    <a:cubicBezTo>
                      <a:pt x="913888" y="1064327"/>
                      <a:pt x="1973800" y="1863911"/>
                      <a:pt x="3396704" y="2465499"/>
                    </a:cubicBezTo>
                    <a:cubicBezTo>
                      <a:pt x="5466385" y="3340536"/>
                      <a:pt x="7675698" y="2983695"/>
                      <a:pt x="9271399" y="1859645"/>
                    </a:cubicBezTo>
                    <a:close/>
                  </a:path>
                </a:pathLst>
              </a:custGeom>
              <a:solidFill>
                <a:schemeClr val="accent5">
                  <a:lumMod val="20000"/>
                  <a:lumOff val="80000"/>
                </a:schemeClr>
              </a:solidFill>
              <a:ln w="9525" cap="flat">
                <a:noFill/>
                <a:prstDash val="solid"/>
                <a:miter/>
              </a:ln>
            </p:spPr>
            <p:txBody>
              <a:bodyPr rtlCol="0" anchor="ctr"/>
              <a:lstStyle/>
              <a:p>
                <a:endParaRPr lang="en-US"/>
              </a:p>
            </p:txBody>
          </p:sp>
          <p:sp>
            <p:nvSpPr>
              <p:cNvPr id="27" name="Freeform: Shape 11">
                <a:extLst>
                  <a:ext uri="{FF2B5EF4-FFF2-40B4-BE49-F238E27FC236}">
                    <a16:creationId xmlns:a16="http://schemas.microsoft.com/office/drawing/2014/main" id="{E8F37066-AE58-4B1B-8EBB-0783AB76C856}"/>
                  </a:ext>
                </a:extLst>
              </p:cNvPr>
              <p:cNvSpPr/>
              <p:nvPr/>
            </p:nvSpPr>
            <p:spPr>
              <a:xfrm>
                <a:off x="0" y="1"/>
                <a:ext cx="4657196" cy="2285703"/>
              </a:xfrm>
              <a:custGeom>
                <a:avLst/>
                <a:gdLst>
                  <a:gd name="connsiteX0" fmla="*/ 0 w 4657196"/>
                  <a:gd name="connsiteY0" fmla="*/ 0 h 2285703"/>
                  <a:gd name="connsiteX1" fmla="*/ 4657196 w 4657196"/>
                  <a:gd name="connsiteY1" fmla="*/ 0 h 2285703"/>
                  <a:gd name="connsiteX2" fmla="*/ 4656605 w 4657196"/>
                  <a:gd name="connsiteY2" fmla="*/ 52031 h 2285703"/>
                  <a:gd name="connsiteX3" fmla="*/ 1093046 w 4657196"/>
                  <a:gd name="connsiteY3" fmla="*/ 2071576 h 2285703"/>
                  <a:gd name="connsiteX4" fmla="*/ 209555 w 4657196"/>
                  <a:gd name="connsiteY4" fmla="*/ 1569535 h 2285703"/>
                  <a:gd name="connsiteX5" fmla="*/ 0 w 4657196"/>
                  <a:gd name="connsiteY5" fmla="*/ 1397585 h 2285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57196" h="2285703">
                    <a:moveTo>
                      <a:pt x="0" y="0"/>
                    </a:moveTo>
                    <a:lnTo>
                      <a:pt x="4657196" y="0"/>
                    </a:lnTo>
                    <a:lnTo>
                      <a:pt x="4656605" y="52031"/>
                    </a:lnTo>
                    <a:cubicBezTo>
                      <a:pt x="4576256" y="1688790"/>
                      <a:pt x="2734303" y="2765480"/>
                      <a:pt x="1093046" y="2071576"/>
                    </a:cubicBezTo>
                    <a:cubicBezTo>
                      <a:pt x="753476" y="1928009"/>
                      <a:pt x="461156" y="1758670"/>
                      <a:pt x="209555" y="1569535"/>
                    </a:cubicBezTo>
                    <a:lnTo>
                      <a:pt x="0" y="1397585"/>
                    </a:lnTo>
                    <a:close/>
                  </a:path>
                </a:pathLst>
              </a:custGeom>
              <a:solidFill>
                <a:schemeClr val="tx2">
                  <a:lumMod val="40000"/>
                  <a:lumOff val="60000"/>
                </a:schemeClr>
              </a:solidFill>
              <a:ln w="9525" cap="flat">
                <a:noFill/>
                <a:prstDash val="solid"/>
                <a:miter/>
              </a:ln>
            </p:spPr>
            <p:txBody>
              <a:bodyPr rtlCol="0" anchor="ctr"/>
              <a:lstStyle/>
              <a:p>
                <a:endParaRPr lang="en-US"/>
              </a:p>
            </p:txBody>
          </p:sp>
        </p:grpSp>
        <p:grpSp>
          <p:nvGrpSpPr>
            <p:cNvPr id="23" name="Group 7">
              <a:extLst>
                <a:ext uri="{FF2B5EF4-FFF2-40B4-BE49-F238E27FC236}">
                  <a16:creationId xmlns:a16="http://schemas.microsoft.com/office/drawing/2014/main" id="{E97BFB4C-F655-4CD6-867C-C012ACE84E59}"/>
                </a:ext>
              </a:extLst>
            </p:cNvPr>
            <p:cNvGrpSpPr/>
            <p:nvPr/>
          </p:nvGrpSpPr>
          <p:grpSpPr>
            <a:xfrm rot="10800000">
              <a:off x="2834333" y="4578400"/>
              <a:ext cx="9357667" cy="3204640"/>
              <a:chOff x="0" y="-918936"/>
              <a:chExt cx="9357667" cy="3204640"/>
            </a:xfrm>
          </p:grpSpPr>
          <p:sp>
            <p:nvSpPr>
              <p:cNvPr id="24" name="Freeform: Shape 8">
                <a:extLst>
                  <a:ext uri="{FF2B5EF4-FFF2-40B4-BE49-F238E27FC236}">
                    <a16:creationId xmlns:a16="http://schemas.microsoft.com/office/drawing/2014/main" id="{0265CE2F-6367-4B8F-A5F2-C1408D157D44}"/>
                  </a:ext>
                </a:extLst>
              </p:cNvPr>
              <p:cNvSpPr/>
              <p:nvPr/>
            </p:nvSpPr>
            <p:spPr>
              <a:xfrm rot="661300" flipH="1">
                <a:off x="29452" y="-918936"/>
                <a:ext cx="9328215" cy="2954913"/>
              </a:xfrm>
              <a:custGeom>
                <a:avLst/>
                <a:gdLst>
                  <a:gd name="connsiteX0" fmla="*/ 9328215 w 9328215"/>
                  <a:gd name="connsiteY0" fmla="*/ 1816883 h 2954913"/>
                  <a:gd name="connsiteX1" fmla="*/ 0 w 9328215"/>
                  <a:gd name="connsiteY1" fmla="*/ 0 h 2954913"/>
                  <a:gd name="connsiteX2" fmla="*/ 124960 w 9328215"/>
                  <a:gd name="connsiteY2" fmla="*/ 150941 h 2954913"/>
                  <a:gd name="connsiteX3" fmla="*/ 3396704 w 9328215"/>
                  <a:gd name="connsiteY3" fmla="*/ 2465499 h 2954913"/>
                  <a:gd name="connsiteX4" fmla="*/ 9271399 w 9328215"/>
                  <a:gd name="connsiteY4" fmla="*/ 1859645 h 2954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28215" h="2954913">
                    <a:moveTo>
                      <a:pt x="9328215" y="1816883"/>
                    </a:moveTo>
                    <a:lnTo>
                      <a:pt x="0" y="0"/>
                    </a:lnTo>
                    <a:lnTo>
                      <a:pt x="124960" y="150941"/>
                    </a:lnTo>
                    <a:cubicBezTo>
                      <a:pt x="913888" y="1064327"/>
                      <a:pt x="1973800" y="1863911"/>
                      <a:pt x="3396704" y="2465499"/>
                    </a:cubicBezTo>
                    <a:cubicBezTo>
                      <a:pt x="5466385" y="3340536"/>
                      <a:pt x="7675698" y="2983695"/>
                      <a:pt x="9271399" y="1859645"/>
                    </a:cubicBezTo>
                    <a:close/>
                  </a:path>
                </a:pathLst>
              </a:custGeom>
              <a:solidFill>
                <a:schemeClr val="accent5">
                  <a:lumMod val="20000"/>
                  <a:lumOff val="80000"/>
                </a:schemeClr>
              </a:solidFill>
              <a:ln w="9525" cap="flat">
                <a:noFill/>
                <a:prstDash val="solid"/>
                <a:miter/>
              </a:ln>
            </p:spPr>
            <p:txBody>
              <a:bodyPr rtlCol="0" anchor="ctr"/>
              <a:lstStyle/>
              <a:p>
                <a:endParaRPr lang="en-US"/>
              </a:p>
            </p:txBody>
          </p:sp>
          <p:sp>
            <p:nvSpPr>
              <p:cNvPr id="25" name="Freeform: Shape 9">
                <a:extLst>
                  <a:ext uri="{FF2B5EF4-FFF2-40B4-BE49-F238E27FC236}">
                    <a16:creationId xmlns:a16="http://schemas.microsoft.com/office/drawing/2014/main" id="{CE5F0B8E-52AE-4380-8BF8-F4162C0676F1}"/>
                  </a:ext>
                </a:extLst>
              </p:cNvPr>
              <p:cNvSpPr/>
              <p:nvPr/>
            </p:nvSpPr>
            <p:spPr>
              <a:xfrm>
                <a:off x="0" y="1"/>
                <a:ext cx="4657196" cy="2285703"/>
              </a:xfrm>
              <a:custGeom>
                <a:avLst/>
                <a:gdLst>
                  <a:gd name="connsiteX0" fmla="*/ 0 w 4657196"/>
                  <a:gd name="connsiteY0" fmla="*/ 0 h 2285703"/>
                  <a:gd name="connsiteX1" fmla="*/ 4657196 w 4657196"/>
                  <a:gd name="connsiteY1" fmla="*/ 0 h 2285703"/>
                  <a:gd name="connsiteX2" fmla="*/ 4656605 w 4657196"/>
                  <a:gd name="connsiteY2" fmla="*/ 52031 h 2285703"/>
                  <a:gd name="connsiteX3" fmla="*/ 1093046 w 4657196"/>
                  <a:gd name="connsiteY3" fmla="*/ 2071576 h 2285703"/>
                  <a:gd name="connsiteX4" fmla="*/ 209555 w 4657196"/>
                  <a:gd name="connsiteY4" fmla="*/ 1569535 h 2285703"/>
                  <a:gd name="connsiteX5" fmla="*/ 0 w 4657196"/>
                  <a:gd name="connsiteY5" fmla="*/ 1397585 h 2285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57196" h="2285703">
                    <a:moveTo>
                      <a:pt x="0" y="0"/>
                    </a:moveTo>
                    <a:lnTo>
                      <a:pt x="4657196" y="0"/>
                    </a:lnTo>
                    <a:lnTo>
                      <a:pt x="4656605" y="52031"/>
                    </a:lnTo>
                    <a:cubicBezTo>
                      <a:pt x="4576256" y="1688790"/>
                      <a:pt x="2734303" y="2765480"/>
                      <a:pt x="1093046" y="2071576"/>
                    </a:cubicBezTo>
                    <a:cubicBezTo>
                      <a:pt x="753476" y="1928009"/>
                      <a:pt x="461156" y="1758670"/>
                      <a:pt x="209555" y="1569535"/>
                    </a:cubicBezTo>
                    <a:lnTo>
                      <a:pt x="0" y="1397585"/>
                    </a:lnTo>
                    <a:close/>
                  </a:path>
                </a:pathLst>
              </a:custGeom>
              <a:solidFill>
                <a:schemeClr val="bg1">
                  <a:lumMod val="95000"/>
                </a:schemeClr>
              </a:solidFill>
              <a:ln w="9525" cap="flat">
                <a:noFill/>
                <a:prstDash val="solid"/>
                <a:miter/>
              </a:ln>
            </p:spPr>
            <p:txBody>
              <a:bodyPr rtlCol="0" anchor="ctr"/>
              <a:lstStyle/>
              <a:p>
                <a:endParaRPr lang="en-US"/>
              </a:p>
            </p:txBody>
          </p:sp>
        </p:grpSp>
      </p:grpSp>
      <p:sp>
        <p:nvSpPr>
          <p:cNvPr id="15" name="投影片編號版面配置區 14"/>
          <p:cNvSpPr>
            <a:spLocks noGrp="1"/>
          </p:cNvSpPr>
          <p:nvPr>
            <p:ph type="sldNum" sz="quarter" idx="12"/>
          </p:nvPr>
        </p:nvSpPr>
        <p:spPr/>
        <p:txBody>
          <a:bodyPr/>
          <a:lstStyle/>
          <a:p>
            <a:fld id="{87D7E3E0-16BD-4228-BA84-50B6A6D4FBA8}" type="slidenum">
              <a:rPr lang="en-US" smtClean="0"/>
              <a:t>27</a:t>
            </a:fld>
            <a:endParaRPr lang="en-US" dirty="0"/>
          </a:p>
        </p:txBody>
      </p:sp>
      <p:sp>
        <p:nvSpPr>
          <p:cNvPr id="13" name="Rectangle: Rounded Corners 32">
            <a:extLst>
              <a:ext uri="{FF2B5EF4-FFF2-40B4-BE49-F238E27FC236}">
                <a16:creationId xmlns:a16="http://schemas.microsoft.com/office/drawing/2014/main" id="{B6477AE2-8317-421F-9149-3BA0B1ED8B95}"/>
              </a:ext>
            </a:extLst>
          </p:cNvPr>
          <p:cNvSpPr>
            <a:spLocks/>
          </p:cNvSpPr>
          <p:nvPr/>
        </p:nvSpPr>
        <p:spPr>
          <a:xfrm flipH="1">
            <a:off x="1592422" y="2728224"/>
            <a:ext cx="8952484" cy="1229985"/>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科學或地</a:t>
            </a:r>
            <a:r>
              <a:rPr lang="zh-TW" altLang="en-US" sz="3200" b="1" dirty="0">
                <a:solidFill>
                  <a:schemeClr val="tx1"/>
                </a:solidFill>
                <a:latin typeface="Microsoft JhengHei" panose="020B0604030504040204" pitchFamily="34" charset="-120"/>
                <a:ea typeface="Microsoft JhengHei" panose="020B0604030504040204" pitchFamily="34" charset="-120"/>
              </a:rPr>
              <a:t>理科</a:t>
            </a:r>
          </a:p>
          <a:p>
            <a:pPr algn="ctr"/>
            <a:r>
              <a:rPr lang="zh-TW" altLang="en-US" sz="3200" b="1" dirty="0">
                <a:solidFill>
                  <a:schemeClr val="tx1"/>
                </a:solidFill>
                <a:latin typeface="Microsoft JhengHei" panose="020B0604030504040204" pitchFamily="34" charset="-120"/>
                <a:ea typeface="Microsoft JhengHei" panose="020B0604030504040204" pitchFamily="34" charset="-120"/>
              </a:rPr>
              <a:t>全球暖化的原因是甚麼？</a:t>
            </a:r>
          </a:p>
        </p:txBody>
      </p:sp>
      <p:sp>
        <p:nvSpPr>
          <p:cNvPr id="11" name="Rectangle: Rounded Corners 32">
            <a:extLst>
              <a:ext uri="{FF2B5EF4-FFF2-40B4-BE49-F238E27FC236}">
                <a16:creationId xmlns:a16="http://schemas.microsoft.com/office/drawing/2014/main" id="{B6477AE2-8317-421F-9149-3BA0B1ED8B95}"/>
              </a:ext>
            </a:extLst>
          </p:cNvPr>
          <p:cNvSpPr>
            <a:spLocks/>
          </p:cNvSpPr>
          <p:nvPr/>
        </p:nvSpPr>
        <p:spPr>
          <a:xfrm flipH="1">
            <a:off x="8954215" y="2470583"/>
            <a:ext cx="1980000" cy="540351"/>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示例</a:t>
            </a:r>
            <a:endParaRPr lang="en-ID" sz="32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85757539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Rounded Corners 32">
            <a:extLst>
              <a:ext uri="{FF2B5EF4-FFF2-40B4-BE49-F238E27FC236}">
                <a16:creationId xmlns:a16="http://schemas.microsoft.com/office/drawing/2014/main" id="{B6477AE2-8317-421F-9149-3BA0B1ED8B95}"/>
              </a:ext>
            </a:extLst>
          </p:cNvPr>
          <p:cNvSpPr>
            <a:spLocks/>
          </p:cNvSpPr>
          <p:nvPr/>
        </p:nvSpPr>
        <p:spPr>
          <a:xfrm flipH="1">
            <a:off x="4084837" y="185017"/>
            <a:ext cx="7523460" cy="108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科學或地理科</a:t>
            </a:r>
            <a:endParaRPr lang="en-US" altLang="zh-TW" sz="3200" b="1" dirty="0" smtClean="0">
              <a:solidFill>
                <a:schemeClr val="tx1"/>
              </a:solidFill>
              <a:latin typeface="Microsoft JhengHei" panose="020B0604030504040204" pitchFamily="34" charset="-120"/>
              <a:ea typeface="Microsoft JhengHei" panose="020B0604030504040204" pitchFamily="34" charset="-120"/>
            </a:endParaRPr>
          </a:p>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全球</a:t>
            </a:r>
            <a:r>
              <a:rPr lang="zh-TW" altLang="en-US" sz="3200" b="1" dirty="0">
                <a:solidFill>
                  <a:schemeClr val="tx1"/>
                </a:solidFill>
                <a:latin typeface="Microsoft JhengHei" panose="020B0604030504040204" pitchFamily="34" charset="-120"/>
                <a:ea typeface="Microsoft JhengHei" panose="020B0604030504040204" pitchFamily="34" charset="-120"/>
              </a:rPr>
              <a:t>暖化的原因是甚麼？</a:t>
            </a:r>
            <a:endParaRPr lang="en-ID" sz="3200" dirty="0">
              <a:solidFill>
                <a:schemeClr val="tx1"/>
              </a:solidFill>
              <a:latin typeface="Microsoft JhengHei" panose="020B0604030504040204" pitchFamily="34" charset="-120"/>
              <a:ea typeface="Microsoft JhengHei" panose="020B0604030504040204" pitchFamily="34" charset="-120"/>
            </a:endParaRPr>
          </a:p>
        </p:txBody>
      </p:sp>
      <p:sp>
        <p:nvSpPr>
          <p:cNvPr id="2" name="投影片編號版面配置區 1"/>
          <p:cNvSpPr>
            <a:spLocks noGrp="1"/>
          </p:cNvSpPr>
          <p:nvPr>
            <p:ph type="sldNum" sz="quarter" idx="12"/>
          </p:nvPr>
        </p:nvSpPr>
        <p:spPr/>
        <p:txBody>
          <a:bodyPr/>
          <a:lstStyle/>
          <a:p>
            <a:fld id="{87D7E3E0-16BD-4228-BA84-50B6A6D4FBA8}" type="slidenum">
              <a:rPr lang="en-US" smtClean="0"/>
              <a:t>28</a:t>
            </a:fld>
            <a:endParaRPr lang="en-US" dirty="0"/>
          </a:p>
        </p:txBody>
      </p:sp>
      <p:sp>
        <p:nvSpPr>
          <p:cNvPr id="40" name="Freeform 19"/>
          <p:cNvSpPr/>
          <p:nvPr/>
        </p:nvSpPr>
        <p:spPr>
          <a:xfrm>
            <a:off x="310610" y="1675724"/>
            <a:ext cx="2628000" cy="1368000"/>
          </a:xfrm>
          <a:prstGeom prst="wedgeRoundRectCallout">
            <a:avLst/>
          </a:prstGeom>
          <a:solidFill>
            <a:srgbClr val="1D92CD"/>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4380" tIns="94380" rIns="94380" bIns="94380" numCol="1" spcCol="1270" anchor="ctr" anchorCtr="0">
            <a:noAutofit/>
          </a:bodyPr>
          <a:lstStyle/>
          <a:p>
            <a:pPr lvl="0" algn="ctr" defTabSz="1422400">
              <a:lnSpc>
                <a:spcPct val="90000"/>
              </a:lnSpc>
              <a:spcBef>
                <a:spcPct val="0"/>
              </a:spcBef>
              <a:spcAft>
                <a:spcPct val="35000"/>
              </a:spcAft>
            </a:pPr>
            <a:r>
              <a:rPr lang="zh-TW" altLang="en-US" b="1" kern="1200" dirty="0" smtClean="0"/>
              <a:t>主題：</a:t>
            </a:r>
            <a:r>
              <a:rPr lang="zh-TW" altLang="en-US" b="1" i="1" dirty="0">
                <a:latin typeface="+mn-ea"/>
              </a:rPr>
              <a:t>要解釋甚麼？為</a:t>
            </a:r>
            <a:r>
              <a:rPr lang="zh-TW" altLang="en-US" b="1" i="1" dirty="0" smtClean="0">
                <a:latin typeface="+mn-ea"/>
              </a:rPr>
              <a:t>甚麼</a:t>
            </a:r>
            <a:r>
              <a:rPr lang="en-US" altLang="zh-TW" b="1" i="1" dirty="0" smtClean="0">
                <a:latin typeface="+mn-ea"/>
              </a:rPr>
              <a:t>……</a:t>
            </a:r>
            <a:r>
              <a:rPr lang="zh-TW" altLang="en-US" b="1" i="1" dirty="0" smtClean="0">
                <a:latin typeface="+mn-ea"/>
              </a:rPr>
              <a:t>會</a:t>
            </a:r>
            <a:r>
              <a:rPr lang="zh-TW" altLang="en-US" b="1" i="1" dirty="0">
                <a:latin typeface="+mn-ea"/>
              </a:rPr>
              <a:t>發生？是甚麼引致</a:t>
            </a:r>
            <a:r>
              <a:rPr lang="en-US" altLang="zh-TW" b="1" i="1" dirty="0">
                <a:latin typeface="+mn-ea"/>
              </a:rPr>
              <a:t>……</a:t>
            </a:r>
            <a:r>
              <a:rPr lang="zh-TW" altLang="en-US" b="1" i="1" dirty="0">
                <a:latin typeface="+mn-ea"/>
              </a:rPr>
              <a:t>？要說出甚麼的成因</a:t>
            </a:r>
            <a:r>
              <a:rPr lang="zh-TW" altLang="en-US" b="1" i="1" dirty="0" smtClean="0">
                <a:latin typeface="+mn-ea"/>
              </a:rPr>
              <a:t>？</a:t>
            </a:r>
            <a:endParaRPr lang="zh-TW" altLang="en-US" b="1" i="1" dirty="0">
              <a:latin typeface="+mn-ea"/>
            </a:endParaRPr>
          </a:p>
        </p:txBody>
      </p:sp>
      <p:sp>
        <p:nvSpPr>
          <p:cNvPr id="41" name="Freeform 19"/>
          <p:cNvSpPr/>
          <p:nvPr/>
        </p:nvSpPr>
        <p:spPr>
          <a:xfrm>
            <a:off x="3538847" y="1675723"/>
            <a:ext cx="4608000" cy="1440000"/>
          </a:xfrm>
          <a:prstGeom prst="wedgeRoundRectCallout">
            <a:avLst/>
          </a:prstGeom>
          <a:solidFill>
            <a:srgbClr val="1D92CD"/>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4380" tIns="94380" rIns="94380" bIns="94380" numCol="1" spcCol="1270" anchor="ctr" anchorCtr="0">
            <a:noAutofit/>
          </a:bodyPr>
          <a:lstStyle/>
          <a:p>
            <a:pPr lvl="0">
              <a:defRPr/>
            </a:pPr>
            <a:r>
              <a:rPr lang="zh-TW" altLang="en-US" b="1" kern="1200" dirty="0" smtClean="0"/>
              <a:t>已有知識：</a:t>
            </a:r>
            <a:r>
              <a:rPr lang="zh-TW" altLang="en-US" b="1" i="1" dirty="0">
                <a:latin typeface="+mn-ea"/>
              </a:rPr>
              <a:t>我對這個主題有甚麼了解</a:t>
            </a:r>
            <a:r>
              <a:rPr lang="zh-TW" altLang="en-US" b="1" i="1" dirty="0" smtClean="0">
                <a:latin typeface="+mn-ea"/>
              </a:rPr>
              <a:t>？我</a:t>
            </a:r>
            <a:r>
              <a:rPr lang="zh-TW" altLang="en-US" b="1" i="1" dirty="0">
                <a:latin typeface="+mn-ea"/>
              </a:rPr>
              <a:t>對這個主題有甚麼感覺</a:t>
            </a:r>
            <a:r>
              <a:rPr lang="zh-TW" altLang="en-US" b="1" i="1" dirty="0" smtClean="0">
                <a:latin typeface="+mn-ea"/>
              </a:rPr>
              <a:t>？有</a:t>
            </a:r>
            <a:r>
              <a:rPr lang="zh-TW" altLang="en-US" b="1" i="1" dirty="0">
                <a:latin typeface="+mn-ea"/>
              </a:rPr>
              <a:t>甚麼關於這個話題的事情，曾發生在我身上</a:t>
            </a:r>
            <a:r>
              <a:rPr lang="zh-TW" altLang="en-US" b="1" i="1" dirty="0" smtClean="0">
                <a:latin typeface="+mn-ea"/>
              </a:rPr>
              <a:t>？我</a:t>
            </a:r>
            <a:r>
              <a:rPr lang="zh-TW" altLang="en-US" b="1" i="1" dirty="0">
                <a:latin typeface="+mn-ea"/>
              </a:rPr>
              <a:t>的</a:t>
            </a:r>
            <a:r>
              <a:rPr lang="zh-TW" altLang="en-US" b="1" i="1" dirty="0" smtClean="0">
                <a:latin typeface="+mn-ea"/>
              </a:rPr>
              <a:t>同學／老師</a:t>
            </a:r>
            <a:r>
              <a:rPr lang="zh-TW" altLang="en-US" b="1" i="1" dirty="0">
                <a:latin typeface="+mn-ea"/>
              </a:rPr>
              <a:t>對這個主題有甚麼了解</a:t>
            </a:r>
            <a:r>
              <a:rPr lang="zh-TW" altLang="en-US" b="1" i="1" dirty="0" smtClean="0">
                <a:latin typeface="+mn-ea"/>
              </a:rPr>
              <a:t>？關於</a:t>
            </a:r>
            <a:r>
              <a:rPr lang="zh-TW" altLang="en-US" b="1" i="1" dirty="0">
                <a:latin typeface="+mn-ea"/>
              </a:rPr>
              <a:t>這個話題我想讓我的</a:t>
            </a:r>
            <a:r>
              <a:rPr lang="zh-TW" altLang="en-US" b="1" i="1" dirty="0" smtClean="0">
                <a:latin typeface="+mn-ea"/>
              </a:rPr>
              <a:t>同學／老師知道甚麼？</a:t>
            </a:r>
            <a:endParaRPr lang="en-US" b="1" kern="1200" dirty="0"/>
          </a:p>
        </p:txBody>
      </p:sp>
      <p:sp>
        <p:nvSpPr>
          <p:cNvPr id="42" name="Freeform 19"/>
          <p:cNvSpPr/>
          <p:nvPr/>
        </p:nvSpPr>
        <p:spPr>
          <a:xfrm>
            <a:off x="8747084" y="1675724"/>
            <a:ext cx="2628000" cy="828000"/>
          </a:xfrm>
          <a:prstGeom prst="wedgeRoundRectCallout">
            <a:avLst/>
          </a:prstGeom>
          <a:solidFill>
            <a:srgbClr val="1D92CD"/>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4380" tIns="94380" rIns="94380" bIns="94380" numCol="1" spcCol="1270" anchor="ctr" anchorCtr="0">
            <a:noAutofit/>
          </a:bodyPr>
          <a:lstStyle/>
          <a:p>
            <a:pPr algn="ctr" defTabSz="1422400">
              <a:lnSpc>
                <a:spcPct val="90000"/>
              </a:lnSpc>
              <a:spcBef>
                <a:spcPct val="0"/>
              </a:spcBef>
              <a:spcAft>
                <a:spcPct val="35000"/>
              </a:spcAft>
            </a:pPr>
            <a:r>
              <a:rPr lang="zh-TW" altLang="en-US" b="1" dirty="0" smtClean="0"/>
              <a:t>歸納：</a:t>
            </a:r>
            <a:r>
              <a:rPr lang="zh-TW" altLang="en-US" b="1" i="1" dirty="0" smtClean="0"/>
              <a:t>我</a:t>
            </a:r>
            <a:r>
              <a:rPr lang="zh-TW" altLang="en-US" b="1" i="1" dirty="0"/>
              <a:t>應如何歸納我的內容</a:t>
            </a:r>
            <a:r>
              <a:rPr lang="zh-TW" altLang="en-US" b="1" i="1" dirty="0" smtClean="0"/>
              <a:t>？哪</a:t>
            </a:r>
            <a:r>
              <a:rPr lang="zh-TW" altLang="en-US" b="1" i="1" dirty="0"/>
              <a:t>些內容是關於同一方面？</a:t>
            </a:r>
          </a:p>
        </p:txBody>
      </p:sp>
      <p:cxnSp>
        <p:nvCxnSpPr>
          <p:cNvPr id="4" name="直線單箭頭接點 3"/>
          <p:cNvCxnSpPr>
            <a:stCxn id="56" idx="2"/>
            <a:endCxn id="74" idx="0"/>
          </p:cNvCxnSpPr>
          <p:nvPr/>
        </p:nvCxnSpPr>
        <p:spPr>
          <a:xfrm>
            <a:off x="3265730" y="4744690"/>
            <a:ext cx="3059354" cy="1140452"/>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44" name="直線單箭頭接點 43"/>
          <p:cNvCxnSpPr>
            <a:stCxn id="34" idx="2"/>
            <a:endCxn id="74" idx="0"/>
          </p:cNvCxnSpPr>
          <p:nvPr/>
        </p:nvCxnSpPr>
        <p:spPr>
          <a:xfrm flipH="1">
            <a:off x="6325084" y="4717400"/>
            <a:ext cx="2771180" cy="1167742"/>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38" name="圓角矩形 37"/>
          <p:cNvSpPr/>
          <p:nvPr/>
        </p:nvSpPr>
        <p:spPr>
          <a:xfrm>
            <a:off x="3826847" y="3416352"/>
            <a:ext cx="4320000" cy="576000"/>
          </a:xfrm>
          <a:prstGeom prst="roundRect">
            <a:avLst/>
          </a:prstGeom>
          <a:solidFill>
            <a:schemeClr val="accent1">
              <a:lumMod val="20000"/>
              <a:lumOff val="80000"/>
            </a:schemeClr>
          </a:solid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圓角矩形 55"/>
          <p:cNvSpPr/>
          <p:nvPr/>
        </p:nvSpPr>
        <p:spPr>
          <a:xfrm>
            <a:off x="2257730" y="4384690"/>
            <a:ext cx="2016000" cy="360000"/>
          </a:xfrm>
          <a:prstGeom prst="roundRect">
            <a:avLst/>
          </a:prstGeom>
          <a:ln w="38100">
            <a:solidFill>
              <a:schemeClr val="accent1">
                <a:lumMod val="75000"/>
              </a:schemeClr>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rtlCol="0" anchor="ctr"/>
          <a:lstStyle/>
          <a:p>
            <a:pPr lvl="0" algn="ctr" defTabSz="889000">
              <a:lnSpc>
                <a:spcPct val="90000"/>
              </a:lnSpc>
              <a:spcBef>
                <a:spcPct val="0"/>
              </a:spcBef>
              <a:spcAft>
                <a:spcPct val="35000"/>
              </a:spcAft>
            </a:pPr>
            <a:r>
              <a:rPr lang="zh-TW" altLang="en-US" sz="2000" b="1" dirty="0"/>
              <a:t>過份砍伐樹木</a:t>
            </a:r>
          </a:p>
        </p:txBody>
      </p:sp>
      <p:sp>
        <p:nvSpPr>
          <p:cNvPr id="74" name="矩形 73"/>
          <p:cNvSpPr/>
          <p:nvPr/>
        </p:nvSpPr>
        <p:spPr>
          <a:xfrm>
            <a:off x="5515084" y="5885142"/>
            <a:ext cx="1620000" cy="523220"/>
          </a:xfrm>
          <a:prstGeom prst="rect">
            <a:avLst/>
          </a:prstGeom>
          <a:ln w="38100">
            <a:solidFill>
              <a:schemeClr val="accent1"/>
            </a:solidFill>
          </a:ln>
        </p:spPr>
        <p:txBody>
          <a:bodyPr wrap="square">
            <a:spAutoFit/>
          </a:bodyPr>
          <a:lstStyle/>
          <a:p>
            <a:pPr algn="ctr"/>
            <a:r>
              <a:rPr lang="zh-TW" altLang="en-US" sz="2800" b="1" dirty="0" smtClean="0">
                <a:latin typeface="+mn-ea"/>
              </a:rPr>
              <a:t>人為因素</a:t>
            </a:r>
            <a:endParaRPr lang="zh-TW" altLang="en-US" sz="2800" b="1" dirty="0">
              <a:latin typeface="+mn-ea"/>
            </a:endParaRPr>
          </a:p>
        </p:txBody>
      </p:sp>
      <p:sp>
        <p:nvSpPr>
          <p:cNvPr id="34" name="圓角矩形 33"/>
          <p:cNvSpPr/>
          <p:nvPr/>
        </p:nvSpPr>
        <p:spPr>
          <a:xfrm>
            <a:off x="7962264" y="4357400"/>
            <a:ext cx="2268000" cy="360000"/>
          </a:xfrm>
          <a:prstGeom prst="roundRect">
            <a:avLst/>
          </a:prstGeom>
          <a:ln w="38100">
            <a:solidFill>
              <a:schemeClr val="accent1">
                <a:lumMod val="75000"/>
              </a:schemeClr>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rtlCol="0" anchor="ctr"/>
          <a:lstStyle/>
          <a:p>
            <a:pPr lvl="0" algn="ctr" defTabSz="889000">
              <a:lnSpc>
                <a:spcPct val="90000"/>
              </a:lnSpc>
              <a:spcBef>
                <a:spcPct val="0"/>
              </a:spcBef>
              <a:spcAft>
                <a:spcPct val="35000"/>
              </a:spcAft>
            </a:pPr>
            <a:r>
              <a:rPr lang="zh-TW" altLang="en-US" sz="2000" b="1" dirty="0" smtClean="0"/>
              <a:t>過度燃燒</a:t>
            </a:r>
            <a:r>
              <a:rPr lang="zh-TW" altLang="en-US" sz="2000" b="1" dirty="0"/>
              <a:t>化石燃料</a:t>
            </a:r>
          </a:p>
        </p:txBody>
      </p:sp>
      <p:sp>
        <p:nvSpPr>
          <p:cNvPr id="33" name="Rectangle: Rounded Corners 32">
            <a:extLst>
              <a:ext uri="{FF2B5EF4-FFF2-40B4-BE49-F238E27FC236}">
                <a16:creationId xmlns:a16="http://schemas.microsoft.com/office/drawing/2014/main" id="{B6477AE2-8317-421F-9149-3BA0B1ED8B95}"/>
              </a:ext>
            </a:extLst>
          </p:cNvPr>
          <p:cNvSpPr>
            <a:spLocks/>
          </p:cNvSpPr>
          <p:nvPr/>
        </p:nvSpPr>
        <p:spPr>
          <a:xfrm flipH="1">
            <a:off x="302774" y="715241"/>
            <a:ext cx="2840748" cy="5328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800" b="1" dirty="0" smtClean="0">
                <a:solidFill>
                  <a:schemeClr val="tx1"/>
                </a:solidFill>
                <a:latin typeface="Microsoft JhengHei" panose="020B0604030504040204" pitchFamily="34" charset="-120"/>
                <a:ea typeface="Microsoft JhengHei" panose="020B0604030504040204" pitchFamily="34" charset="-120"/>
              </a:rPr>
              <a:t>1. </a:t>
            </a:r>
            <a:r>
              <a:rPr lang="zh-TW" altLang="en-US" sz="2800" b="1" dirty="0" smtClean="0">
                <a:solidFill>
                  <a:schemeClr val="tx1"/>
                </a:solidFill>
                <a:latin typeface="Microsoft JhengHei" panose="020B0604030504040204" pitchFamily="34" charset="-120"/>
                <a:ea typeface="Microsoft JhengHei" panose="020B0604030504040204" pitchFamily="34" charset="-120"/>
              </a:rPr>
              <a:t>自我提問</a:t>
            </a:r>
            <a:endParaRPr lang="en-ID" sz="2800" dirty="0">
              <a:solidFill>
                <a:schemeClr val="tx1"/>
              </a:solidFill>
              <a:latin typeface="Microsoft JhengHei" panose="020B0604030504040204" pitchFamily="34" charset="-120"/>
              <a:ea typeface="Microsoft JhengHei" panose="020B0604030504040204" pitchFamily="34" charset="-120"/>
            </a:endParaRPr>
          </a:p>
        </p:txBody>
      </p:sp>
      <p:sp>
        <p:nvSpPr>
          <p:cNvPr id="46" name="Rectangle: Rounded Corners 32">
            <a:extLst>
              <a:ext uri="{FF2B5EF4-FFF2-40B4-BE49-F238E27FC236}">
                <a16:creationId xmlns:a16="http://schemas.microsoft.com/office/drawing/2014/main" id="{B6477AE2-8317-421F-9149-3BA0B1ED8B95}"/>
              </a:ext>
            </a:extLst>
          </p:cNvPr>
          <p:cNvSpPr>
            <a:spLocks/>
          </p:cNvSpPr>
          <p:nvPr/>
        </p:nvSpPr>
        <p:spPr>
          <a:xfrm flipH="1">
            <a:off x="10129872" y="286183"/>
            <a:ext cx="1806336" cy="540351"/>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icrosoft JhengHei" panose="020B0604030504040204" pitchFamily="34" charset="-120"/>
                <a:ea typeface="Microsoft JhengHei" panose="020B0604030504040204" pitchFamily="34" charset="-120"/>
              </a:rPr>
              <a:t>示例</a:t>
            </a:r>
            <a:endParaRPr lang="en-ID" sz="2800" dirty="0">
              <a:solidFill>
                <a:schemeClr val="tx1"/>
              </a:solidFill>
              <a:latin typeface="Microsoft JhengHei" panose="020B0604030504040204" pitchFamily="34" charset="-120"/>
              <a:ea typeface="Microsoft JhengHei" panose="020B0604030504040204" pitchFamily="34" charset="-120"/>
            </a:endParaRPr>
          </a:p>
        </p:txBody>
      </p:sp>
      <p:sp>
        <p:nvSpPr>
          <p:cNvPr id="24" name="矩形 23"/>
          <p:cNvSpPr/>
          <p:nvPr/>
        </p:nvSpPr>
        <p:spPr>
          <a:xfrm>
            <a:off x="5073777" y="3411965"/>
            <a:ext cx="1826141" cy="584775"/>
          </a:xfrm>
          <a:prstGeom prst="rect">
            <a:avLst/>
          </a:prstGeom>
        </p:spPr>
        <p:txBody>
          <a:bodyPr wrap="none">
            <a:spAutoFit/>
          </a:bodyPr>
          <a:lstStyle/>
          <a:p>
            <a:pPr lvl="0" algn="ctr"/>
            <a:r>
              <a:rPr lang="zh-TW" altLang="en-US" sz="3200" b="1" dirty="0">
                <a:solidFill>
                  <a:prstClr val="black"/>
                </a:solidFill>
                <a:latin typeface="微軟正黑體"/>
              </a:rPr>
              <a:t>全球暖化</a:t>
            </a:r>
          </a:p>
        </p:txBody>
      </p:sp>
    </p:spTree>
    <p:extLst>
      <p:ext uri="{BB962C8B-B14F-4D97-AF65-F5344CB8AC3E}">
        <p14:creationId xmlns:p14="http://schemas.microsoft.com/office/powerpoint/2010/main" val="3151548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500"/>
                                        <p:tgtEl>
                                          <p:spTgt spid="4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56"/>
                                        </p:tgtEl>
                                        <p:attrNameLst>
                                          <p:attrName>style.visibility</p:attrName>
                                        </p:attrNameLst>
                                      </p:cBhvr>
                                      <p:to>
                                        <p:strVal val="visible"/>
                                      </p:to>
                                    </p:set>
                                    <p:animEffect transition="in" filter="fade">
                                      <p:cBhvr>
                                        <p:cTn id="25" dur="500"/>
                                        <p:tgtEl>
                                          <p:spTgt spid="5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fade">
                                      <p:cBhvr>
                                        <p:cTn id="33" dur="500"/>
                                        <p:tgtEl>
                                          <p:spTgt spid="42"/>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fade">
                                      <p:cBhvr>
                                        <p:cTn id="38" dur="500"/>
                                        <p:tgtEl>
                                          <p:spTgt spid="4"/>
                                        </p:tgtEl>
                                      </p:cBhvr>
                                    </p:animEffect>
                                  </p:childTnLst>
                                </p:cTn>
                              </p:par>
                              <p:par>
                                <p:cTn id="39" presetID="10" presetClass="entr" presetSubtype="0" fill="hold" nodeType="with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fade">
                                      <p:cBhvr>
                                        <p:cTn id="41" dur="500"/>
                                        <p:tgtEl>
                                          <p:spTgt spid="4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74"/>
                                        </p:tgtEl>
                                        <p:attrNameLst>
                                          <p:attrName>style.visibility</p:attrName>
                                        </p:attrNameLst>
                                      </p:cBhvr>
                                      <p:to>
                                        <p:strVal val="visible"/>
                                      </p:to>
                                    </p:set>
                                    <p:animEffect transition="in" filter="fade">
                                      <p:cBhvr>
                                        <p:cTn id="44"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38" grpId="0" animBg="1"/>
      <p:bldP spid="56" grpId="0" animBg="1"/>
      <p:bldP spid="74" grpId="0" animBg="1"/>
      <p:bldP spid="34" grpId="0" animBg="1"/>
      <p:bldP spid="2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87D7E3E0-16BD-4228-BA84-50B6A6D4FBA8}" type="slidenum">
              <a:rPr lang="en-US" smtClean="0"/>
              <a:t>29</a:t>
            </a:fld>
            <a:endParaRPr lang="en-US" dirty="0"/>
          </a:p>
        </p:txBody>
      </p:sp>
      <p:graphicFrame>
        <p:nvGraphicFramePr>
          <p:cNvPr id="3" name="資料庫圖表 2"/>
          <p:cNvGraphicFramePr/>
          <p:nvPr>
            <p:extLst>
              <p:ext uri="{D42A27DB-BD31-4B8C-83A1-F6EECF244321}">
                <p14:modId xmlns:p14="http://schemas.microsoft.com/office/powerpoint/2010/main" val="2007363869"/>
              </p:ext>
            </p:extLst>
          </p:nvPr>
        </p:nvGraphicFramePr>
        <p:xfrm>
          <a:off x="240030" y="1794510"/>
          <a:ext cx="11407140" cy="43438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Rectangle: Rounded Corners 32">
            <a:extLst>
              <a:ext uri="{FF2B5EF4-FFF2-40B4-BE49-F238E27FC236}">
                <a16:creationId xmlns:a16="http://schemas.microsoft.com/office/drawing/2014/main" id="{B6477AE2-8317-421F-9149-3BA0B1ED8B95}"/>
              </a:ext>
            </a:extLst>
          </p:cNvPr>
          <p:cNvSpPr>
            <a:spLocks/>
          </p:cNvSpPr>
          <p:nvPr/>
        </p:nvSpPr>
        <p:spPr>
          <a:xfrm flipH="1">
            <a:off x="4084837" y="185017"/>
            <a:ext cx="7523460" cy="108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科學或地理科</a:t>
            </a:r>
            <a:endParaRPr lang="en-US" altLang="zh-TW" sz="3200" b="1" dirty="0" smtClean="0">
              <a:solidFill>
                <a:schemeClr val="tx1"/>
              </a:solidFill>
              <a:latin typeface="Microsoft JhengHei" panose="020B0604030504040204" pitchFamily="34" charset="-120"/>
              <a:ea typeface="Microsoft JhengHei" panose="020B0604030504040204" pitchFamily="34" charset="-120"/>
            </a:endParaRPr>
          </a:p>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全球</a:t>
            </a:r>
            <a:r>
              <a:rPr lang="zh-TW" altLang="en-US" sz="3200" b="1" dirty="0">
                <a:solidFill>
                  <a:schemeClr val="tx1"/>
                </a:solidFill>
                <a:latin typeface="Microsoft JhengHei" panose="020B0604030504040204" pitchFamily="34" charset="-120"/>
                <a:ea typeface="Microsoft JhengHei" panose="020B0604030504040204" pitchFamily="34" charset="-120"/>
              </a:rPr>
              <a:t>暖化的原因是甚麼？</a:t>
            </a:r>
            <a:endParaRPr lang="en-ID" sz="3200" dirty="0">
              <a:solidFill>
                <a:schemeClr val="tx1"/>
              </a:solidFill>
              <a:latin typeface="Microsoft JhengHei" panose="020B0604030504040204" pitchFamily="34" charset="-120"/>
              <a:ea typeface="Microsoft JhengHei" panose="020B0604030504040204" pitchFamily="34" charset="-120"/>
            </a:endParaRPr>
          </a:p>
        </p:txBody>
      </p:sp>
      <p:sp>
        <p:nvSpPr>
          <p:cNvPr id="9" name="Rectangle: Rounded Corners 32">
            <a:extLst>
              <a:ext uri="{FF2B5EF4-FFF2-40B4-BE49-F238E27FC236}">
                <a16:creationId xmlns:a16="http://schemas.microsoft.com/office/drawing/2014/main" id="{B6477AE2-8317-421F-9149-3BA0B1ED8B95}"/>
              </a:ext>
            </a:extLst>
          </p:cNvPr>
          <p:cNvSpPr>
            <a:spLocks/>
          </p:cNvSpPr>
          <p:nvPr/>
        </p:nvSpPr>
        <p:spPr>
          <a:xfrm flipH="1">
            <a:off x="10129872" y="286183"/>
            <a:ext cx="1806336" cy="540351"/>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icrosoft JhengHei" panose="020B0604030504040204" pitchFamily="34" charset="-120"/>
                <a:ea typeface="Microsoft JhengHei" panose="020B0604030504040204" pitchFamily="34" charset="-120"/>
              </a:rPr>
              <a:t>示例</a:t>
            </a:r>
            <a:endParaRPr lang="en-ID" sz="2800" dirty="0">
              <a:solidFill>
                <a:schemeClr val="tx1"/>
              </a:solidFill>
              <a:latin typeface="Microsoft JhengHei" panose="020B0604030504040204" pitchFamily="34" charset="-120"/>
              <a:ea typeface="Microsoft JhengHei" panose="020B0604030504040204" pitchFamily="34" charset="-120"/>
            </a:endParaRPr>
          </a:p>
        </p:txBody>
      </p:sp>
      <p:sp>
        <p:nvSpPr>
          <p:cNvPr id="7" name="Rectangle: Rounded Corners 32">
            <a:extLst>
              <a:ext uri="{FF2B5EF4-FFF2-40B4-BE49-F238E27FC236}">
                <a16:creationId xmlns:a16="http://schemas.microsoft.com/office/drawing/2014/main" id="{B6477AE2-8317-421F-9149-3BA0B1ED8B95}"/>
              </a:ext>
            </a:extLst>
          </p:cNvPr>
          <p:cNvSpPr>
            <a:spLocks/>
          </p:cNvSpPr>
          <p:nvPr/>
        </p:nvSpPr>
        <p:spPr>
          <a:xfrm flipH="1">
            <a:off x="302774" y="715241"/>
            <a:ext cx="3960000" cy="5328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800" b="1" dirty="0" smtClean="0">
                <a:solidFill>
                  <a:schemeClr val="tx1"/>
                </a:solidFill>
                <a:latin typeface="Microsoft JhengHei" panose="020B0604030504040204" pitchFamily="34" charset="-120"/>
                <a:ea typeface="Microsoft JhengHei" panose="020B0604030504040204" pitchFamily="34" charset="-120"/>
              </a:rPr>
              <a:t>2. </a:t>
            </a:r>
            <a:r>
              <a:rPr lang="zh-TW" altLang="en-US" sz="2800" b="1" dirty="0" smtClean="0">
                <a:solidFill>
                  <a:schemeClr val="tx1"/>
                </a:solidFill>
                <a:latin typeface="Microsoft JhengHei" panose="020B0604030504040204" pitchFamily="34" charset="-120"/>
                <a:ea typeface="Microsoft JhengHei" panose="020B0604030504040204" pitchFamily="34" charset="-120"/>
              </a:rPr>
              <a:t>建構因果解釋組織圖</a:t>
            </a:r>
            <a:endParaRPr lang="en-ID" sz="2800" dirty="0">
              <a:solidFill>
                <a:schemeClr val="tx1"/>
              </a:solidFill>
              <a:latin typeface="Microsoft JhengHei" panose="020B0604030504040204" pitchFamily="34" charset="-120"/>
              <a:ea typeface="Microsoft JhengHei" panose="020B0604030504040204" pitchFamily="34" charset="-120"/>
            </a:endParaRPr>
          </a:p>
        </p:txBody>
      </p:sp>
      <p:sp>
        <p:nvSpPr>
          <p:cNvPr id="8" name="Freeform 19"/>
          <p:cNvSpPr/>
          <p:nvPr/>
        </p:nvSpPr>
        <p:spPr>
          <a:xfrm>
            <a:off x="9194829" y="1998585"/>
            <a:ext cx="2304000" cy="936000"/>
          </a:xfrm>
          <a:prstGeom prst="cloudCallout">
            <a:avLst/>
          </a:prstGeom>
          <a:solidFill>
            <a:srgbClr val="1D92CD"/>
          </a:solidFill>
          <a:ln w="76200">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4380" tIns="94380" rIns="94380" bIns="94380" numCol="1" spcCol="1270" anchor="ctr" anchorCtr="0">
            <a:noAutofit/>
          </a:bodyPr>
          <a:lstStyle/>
          <a:p>
            <a:pPr lvl="0" algn="ctr" defTabSz="1066800">
              <a:lnSpc>
                <a:spcPct val="90000"/>
              </a:lnSpc>
              <a:spcBef>
                <a:spcPct val="0"/>
              </a:spcBef>
              <a:spcAft>
                <a:spcPct val="35000"/>
              </a:spcAft>
            </a:pPr>
            <a:r>
              <a:rPr lang="zh-TW" altLang="en-US" sz="2000" b="1" dirty="0" smtClean="0"/>
              <a:t>標記</a:t>
            </a:r>
            <a:r>
              <a:rPr lang="en-US" altLang="zh-TW" sz="2000" b="1" dirty="0" smtClean="0"/>
              <a:t/>
            </a:r>
            <a:br>
              <a:rPr lang="en-US" altLang="zh-TW" sz="2000" b="1" dirty="0" smtClean="0"/>
            </a:br>
            <a:r>
              <a:rPr lang="zh-TW" altLang="en-US" sz="2000" b="1" dirty="0" smtClean="0"/>
              <a:t>最終結果</a:t>
            </a:r>
            <a:endParaRPr lang="zh-TW" altLang="en-US" sz="2000" b="1" dirty="0"/>
          </a:p>
        </p:txBody>
      </p:sp>
      <p:sp>
        <p:nvSpPr>
          <p:cNvPr id="11" name="Freeform 19"/>
          <p:cNvSpPr/>
          <p:nvPr/>
        </p:nvSpPr>
        <p:spPr>
          <a:xfrm>
            <a:off x="1665021" y="1524701"/>
            <a:ext cx="2304000" cy="936000"/>
          </a:xfrm>
          <a:prstGeom prst="cloudCallout">
            <a:avLst/>
          </a:prstGeom>
          <a:solidFill>
            <a:srgbClr val="1D92CD"/>
          </a:solidFill>
          <a:ln w="76200">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4380" tIns="94380" rIns="94380" bIns="94380" numCol="1" spcCol="1270" anchor="ctr" anchorCtr="0">
            <a:noAutofit/>
          </a:bodyPr>
          <a:lstStyle/>
          <a:p>
            <a:pPr lvl="0" algn="ctr" defTabSz="1066800">
              <a:lnSpc>
                <a:spcPct val="90000"/>
              </a:lnSpc>
              <a:spcBef>
                <a:spcPct val="0"/>
              </a:spcBef>
              <a:spcAft>
                <a:spcPct val="35000"/>
              </a:spcAft>
            </a:pPr>
            <a:r>
              <a:rPr lang="zh-TW" altLang="en-US" sz="2000" b="1" dirty="0" smtClean="0"/>
              <a:t>將內容填寫於組織圖</a:t>
            </a:r>
            <a:endParaRPr lang="zh-TW" altLang="en-US" sz="2000" b="1" dirty="0"/>
          </a:p>
        </p:txBody>
      </p:sp>
    </p:spTree>
    <p:extLst>
      <p:ext uri="{BB962C8B-B14F-4D97-AF65-F5344CB8AC3E}">
        <p14:creationId xmlns:p14="http://schemas.microsoft.com/office/powerpoint/2010/main" val="10573310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8"/>
          <p:cNvGraphicFramePr>
            <a:graphicFrameLocks/>
          </p:cNvGraphicFramePr>
          <p:nvPr>
            <p:extLst>
              <p:ext uri="{D42A27DB-BD31-4B8C-83A1-F6EECF244321}">
                <p14:modId xmlns:p14="http://schemas.microsoft.com/office/powerpoint/2010/main" val="2943579620"/>
              </p:ext>
            </p:extLst>
          </p:nvPr>
        </p:nvGraphicFramePr>
        <p:xfrm>
          <a:off x="1454727" y="1849581"/>
          <a:ext cx="8991600" cy="4181196"/>
        </p:xfrm>
        <a:graphic>
          <a:graphicData uri="http://schemas.openxmlformats.org/drawingml/2006/table">
            <a:tbl>
              <a:tblPr firstRow="1" bandRow="1">
                <a:tableStyleId>{5C22544A-7EE6-4342-B048-85BDC9FD1C3A}</a:tableStyleId>
              </a:tblPr>
              <a:tblGrid>
                <a:gridCol w="8991600">
                  <a:extLst>
                    <a:ext uri="{9D8B030D-6E8A-4147-A177-3AD203B41FA5}">
                      <a16:colId xmlns:a16="http://schemas.microsoft.com/office/drawing/2014/main" val="20000"/>
                    </a:ext>
                  </a:extLst>
                </a:gridCol>
              </a:tblGrid>
              <a:tr h="41811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000" b="0" i="1" kern="1200" dirty="0" smtClean="0">
                          <a:solidFill>
                            <a:schemeClr val="tx1"/>
                          </a:solidFill>
                          <a:effectLst/>
                          <a:latin typeface="+mn-ea"/>
                          <a:ea typeface="+mn-ea"/>
                          <a:cs typeface="+mn-cs"/>
                        </a:rPr>
                        <a:t>全球暖化的原因有兩方面。</a:t>
                      </a:r>
                      <a:endParaRPr lang="en-US" sz="2000" b="0" i="1" dirty="0">
                        <a:solidFill>
                          <a:schemeClr val="tx1"/>
                        </a:solidFill>
                        <a:latin typeface="+mn-ea"/>
                        <a:ea typeface="+mn-ea"/>
                      </a:endParaRPr>
                    </a:p>
                    <a:p>
                      <a:pPr marL="0" indent="0">
                        <a:buNone/>
                      </a:pPr>
                      <a:endParaRPr lang="en-US" altLang="zh-TW" sz="2000" b="1" dirty="0" smtClean="0">
                        <a:solidFill>
                          <a:schemeClr val="tx1"/>
                        </a:solidFill>
                        <a:latin typeface="+mn-ea"/>
                        <a:ea typeface="+mn-ea"/>
                      </a:endParaRPr>
                    </a:p>
                    <a:p>
                      <a:r>
                        <a:rPr lang="zh-TW" altLang="en-US" sz="2000" b="0" i="1" kern="1200" dirty="0" smtClean="0">
                          <a:solidFill>
                            <a:schemeClr val="tx1"/>
                          </a:solidFill>
                          <a:effectLst/>
                          <a:latin typeface="+mn-ea"/>
                          <a:ea typeface="+mn-ea"/>
                          <a:cs typeface="+mn-cs"/>
                        </a:rPr>
                        <a:t>首先，在人為因素方面，由於人類過度燃燒化石燃料，例如煤炭及石油，以及由於過份砍伐樹木，以致降低了大自然吸收二氧化碳的能力，亦都由於人口增長，以致增加經由呼吸作用釋放的二氧化碳，因而產生過量溫室氣體，這樣就會吸收過多太陽輻射，所以太陽熱量難以散去，以致全球暖化。</a:t>
                      </a:r>
                      <a:endParaRPr lang="en-US" altLang="zh-TW" sz="2000" b="0" i="1" dirty="0" smtClean="0">
                        <a:solidFill>
                          <a:schemeClr val="tx1"/>
                        </a:solidFill>
                        <a:latin typeface="+mn-ea"/>
                        <a:ea typeface="+mn-ea"/>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TW" sz="2000" b="1" i="0" kern="1200" dirty="0" smtClean="0">
                        <a:solidFill>
                          <a:schemeClr val="tx1"/>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b="0" i="1" kern="1200" dirty="0" smtClean="0">
                          <a:solidFill>
                            <a:schemeClr val="tx1"/>
                          </a:solidFill>
                          <a:effectLst/>
                          <a:latin typeface="+mn-ea"/>
                          <a:ea typeface="+mn-ea"/>
                          <a:cs typeface="+mn-cs"/>
                        </a:rPr>
                        <a:t>第二，在自然因素方面，因為全球暖化</a:t>
                      </a:r>
                      <a:r>
                        <a:rPr lang="zh-TW" altLang="en-US" sz="2000" b="0" i="1" dirty="0" smtClean="0">
                          <a:solidFill>
                            <a:schemeClr val="tx1"/>
                          </a:solidFill>
                          <a:latin typeface="+mn-ea"/>
                          <a:ea typeface="+mn-ea"/>
                        </a:rPr>
                        <a:t>屬於自然現象，</a:t>
                      </a:r>
                      <a:r>
                        <a:rPr lang="zh-TW" altLang="en-US" sz="2000" b="0" i="1" kern="1200" dirty="0" smtClean="0">
                          <a:solidFill>
                            <a:schemeClr val="tx1"/>
                          </a:solidFill>
                          <a:effectLst/>
                          <a:latin typeface="+mn-ea"/>
                          <a:ea typeface="+mn-ea"/>
                          <a:cs typeface="+mn-cs"/>
                        </a:rPr>
                        <a:t>地球氣溫會呈週期性變化，氣溫是會處於上升期，以致全球暖化的。</a:t>
                      </a:r>
                      <a:endParaRPr lang="en-US" altLang="zh-TW" sz="2000" b="0" i="1" kern="1200" dirty="0" smtClean="0">
                        <a:solidFill>
                          <a:schemeClr val="tx1"/>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TW" sz="2000" b="1" i="0" kern="1200" dirty="0" smtClean="0">
                        <a:solidFill>
                          <a:schemeClr val="tx1"/>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b="0" i="1" kern="1200" dirty="0" smtClean="0">
                          <a:solidFill>
                            <a:schemeClr val="tx1"/>
                          </a:solidFill>
                          <a:effectLst/>
                          <a:latin typeface="+mn-ea"/>
                          <a:ea typeface="+mn-ea"/>
                          <a:cs typeface="+mn-cs"/>
                        </a:rPr>
                        <a:t>總括而言，全球暖化是由人為及自然方面的原因引致。</a:t>
                      </a:r>
                    </a:p>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sz="2000" b="0" i="1" kern="1200" dirty="0" smtClean="0">
                        <a:solidFill>
                          <a:schemeClr val="tx1"/>
                        </a:solidFill>
                        <a:effectLst/>
                        <a:latin typeface="+mn-ea"/>
                        <a:ea typeface="+mn-ea"/>
                        <a:cs typeface="+mn-cs"/>
                      </a:endParaRPr>
                    </a:p>
                  </a:txBody>
                  <a:tcPr>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
        <p:nvSpPr>
          <p:cNvPr id="2" name="投影片編號版面配置區 1"/>
          <p:cNvSpPr>
            <a:spLocks noGrp="1"/>
          </p:cNvSpPr>
          <p:nvPr>
            <p:ph type="sldNum" sz="quarter" idx="12"/>
          </p:nvPr>
        </p:nvSpPr>
        <p:spPr/>
        <p:txBody>
          <a:bodyPr/>
          <a:lstStyle/>
          <a:p>
            <a:fld id="{87D7E3E0-16BD-4228-BA84-50B6A6D4FBA8}" type="slidenum">
              <a:rPr lang="en-US" smtClean="0"/>
              <a:t>3</a:t>
            </a:fld>
            <a:endParaRPr lang="en-US" dirty="0"/>
          </a:p>
        </p:txBody>
      </p:sp>
      <p:sp>
        <p:nvSpPr>
          <p:cNvPr id="8" name="Rectangle: Rounded Corners 32">
            <a:extLst>
              <a:ext uri="{FF2B5EF4-FFF2-40B4-BE49-F238E27FC236}">
                <a16:creationId xmlns:a16="http://schemas.microsoft.com/office/drawing/2014/main" id="{B6477AE2-8317-421F-9149-3BA0B1ED8B95}"/>
              </a:ext>
            </a:extLst>
          </p:cNvPr>
          <p:cNvSpPr>
            <a:spLocks/>
          </p:cNvSpPr>
          <p:nvPr/>
        </p:nvSpPr>
        <p:spPr>
          <a:xfrm flipH="1">
            <a:off x="277695" y="683680"/>
            <a:ext cx="2840748" cy="766047"/>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a:solidFill>
                  <a:schemeClr val="tx1"/>
                </a:solidFill>
                <a:latin typeface="+mj-ea"/>
              </a:rPr>
              <a:t>說話內容例子</a:t>
            </a:r>
            <a:endParaRPr lang="en-ID" altLang="zh-TW" sz="2800" dirty="0">
              <a:solidFill>
                <a:schemeClr val="tx1"/>
              </a:solidFill>
              <a:latin typeface="+mj-ea"/>
            </a:endParaRPr>
          </a:p>
        </p:txBody>
      </p:sp>
      <p:sp>
        <p:nvSpPr>
          <p:cNvPr id="9" name="Rectangle: Rounded Corners 32">
            <a:extLst>
              <a:ext uri="{FF2B5EF4-FFF2-40B4-BE49-F238E27FC236}">
                <a16:creationId xmlns:a16="http://schemas.microsoft.com/office/drawing/2014/main" id="{B6477AE2-8317-421F-9149-3BA0B1ED8B95}"/>
              </a:ext>
            </a:extLst>
          </p:cNvPr>
          <p:cNvSpPr>
            <a:spLocks/>
          </p:cNvSpPr>
          <p:nvPr/>
        </p:nvSpPr>
        <p:spPr>
          <a:xfrm flipH="1">
            <a:off x="4084837" y="185017"/>
            <a:ext cx="7523460" cy="108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科學或地理科</a:t>
            </a:r>
            <a:endParaRPr lang="en-US" altLang="zh-TW" sz="3200" b="1" dirty="0" smtClean="0">
              <a:solidFill>
                <a:schemeClr val="tx1"/>
              </a:solidFill>
              <a:latin typeface="Microsoft JhengHei" panose="020B0604030504040204" pitchFamily="34" charset="-120"/>
              <a:ea typeface="Microsoft JhengHei" panose="020B0604030504040204" pitchFamily="34" charset="-120"/>
            </a:endParaRPr>
          </a:p>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全球</a:t>
            </a:r>
            <a:r>
              <a:rPr lang="zh-TW" altLang="en-US" sz="3200" b="1" dirty="0">
                <a:solidFill>
                  <a:schemeClr val="tx1"/>
                </a:solidFill>
                <a:latin typeface="Microsoft JhengHei" panose="020B0604030504040204" pitchFamily="34" charset="-120"/>
                <a:ea typeface="Microsoft JhengHei" panose="020B0604030504040204" pitchFamily="34" charset="-120"/>
              </a:rPr>
              <a:t>暖化的原因是甚麼？</a:t>
            </a:r>
            <a:endParaRPr lang="en-ID" sz="32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360345472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87D7E3E0-16BD-4228-BA84-50B6A6D4FBA8}" type="slidenum">
              <a:rPr lang="en-US" smtClean="0"/>
              <a:t>30</a:t>
            </a:fld>
            <a:endParaRPr lang="en-US" dirty="0"/>
          </a:p>
        </p:txBody>
      </p:sp>
      <p:graphicFrame>
        <p:nvGraphicFramePr>
          <p:cNvPr id="3" name="資料庫圖表 2"/>
          <p:cNvGraphicFramePr/>
          <p:nvPr>
            <p:extLst>
              <p:ext uri="{D42A27DB-BD31-4B8C-83A1-F6EECF244321}">
                <p14:modId xmlns:p14="http://schemas.microsoft.com/office/powerpoint/2010/main" val="1929445148"/>
              </p:ext>
            </p:extLst>
          </p:nvPr>
        </p:nvGraphicFramePr>
        <p:xfrm>
          <a:off x="240030" y="1794510"/>
          <a:ext cx="11407140" cy="43438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Rectangle: Rounded Corners 32">
            <a:extLst>
              <a:ext uri="{FF2B5EF4-FFF2-40B4-BE49-F238E27FC236}">
                <a16:creationId xmlns:a16="http://schemas.microsoft.com/office/drawing/2014/main" id="{B6477AE2-8317-421F-9149-3BA0B1ED8B95}"/>
              </a:ext>
            </a:extLst>
          </p:cNvPr>
          <p:cNvSpPr>
            <a:spLocks/>
          </p:cNvSpPr>
          <p:nvPr/>
        </p:nvSpPr>
        <p:spPr>
          <a:xfrm flipH="1">
            <a:off x="4084837" y="185017"/>
            <a:ext cx="7523460" cy="108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科學或地理科</a:t>
            </a:r>
            <a:endParaRPr lang="en-US" altLang="zh-TW" sz="3200" b="1" dirty="0" smtClean="0">
              <a:solidFill>
                <a:schemeClr val="tx1"/>
              </a:solidFill>
              <a:latin typeface="Microsoft JhengHei" panose="020B0604030504040204" pitchFamily="34" charset="-120"/>
              <a:ea typeface="Microsoft JhengHei" panose="020B0604030504040204" pitchFamily="34" charset="-120"/>
            </a:endParaRPr>
          </a:p>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全球</a:t>
            </a:r>
            <a:r>
              <a:rPr lang="zh-TW" altLang="en-US" sz="3200" b="1" dirty="0">
                <a:solidFill>
                  <a:schemeClr val="tx1"/>
                </a:solidFill>
                <a:latin typeface="Microsoft JhengHei" panose="020B0604030504040204" pitchFamily="34" charset="-120"/>
                <a:ea typeface="Microsoft JhengHei" panose="020B0604030504040204" pitchFamily="34" charset="-120"/>
              </a:rPr>
              <a:t>暖化的原因是甚麼？</a:t>
            </a:r>
            <a:endParaRPr lang="en-ID" sz="3200" dirty="0">
              <a:solidFill>
                <a:schemeClr val="tx1"/>
              </a:solidFill>
              <a:latin typeface="Microsoft JhengHei" panose="020B0604030504040204" pitchFamily="34" charset="-120"/>
              <a:ea typeface="Microsoft JhengHei" panose="020B0604030504040204" pitchFamily="34" charset="-120"/>
            </a:endParaRPr>
          </a:p>
        </p:txBody>
      </p:sp>
      <p:sp>
        <p:nvSpPr>
          <p:cNvPr id="9" name="Rectangle: Rounded Corners 32">
            <a:extLst>
              <a:ext uri="{FF2B5EF4-FFF2-40B4-BE49-F238E27FC236}">
                <a16:creationId xmlns:a16="http://schemas.microsoft.com/office/drawing/2014/main" id="{B6477AE2-8317-421F-9149-3BA0B1ED8B95}"/>
              </a:ext>
            </a:extLst>
          </p:cNvPr>
          <p:cNvSpPr>
            <a:spLocks/>
          </p:cNvSpPr>
          <p:nvPr/>
        </p:nvSpPr>
        <p:spPr>
          <a:xfrm flipH="1">
            <a:off x="10129872" y="286183"/>
            <a:ext cx="1806336" cy="540351"/>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icrosoft JhengHei" panose="020B0604030504040204" pitchFamily="34" charset="-120"/>
                <a:ea typeface="Microsoft JhengHei" panose="020B0604030504040204" pitchFamily="34" charset="-120"/>
              </a:rPr>
              <a:t>示例</a:t>
            </a:r>
            <a:endParaRPr lang="en-ID" sz="2800" dirty="0">
              <a:solidFill>
                <a:schemeClr val="tx1"/>
              </a:solidFill>
              <a:latin typeface="Microsoft JhengHei" panose="020B0604030504040204" pitchFamily="34" charset="-120"/>
              <a:ea typeface="Microsoft JhengHei" panose="020B0604030504040204" pitchFamily="34" charset="-120"/>
            </a:endParaRPr>
          </a:p>
        </p:txBody>
      </p:sp>
      <p:sp>
        <p:nvSpPr>
          <p:cNvPr id="8" name="Rectangle: Rounded Corners 32">
            <a:extLst>
              <a:ext uri="{FF2B5EF4-FFF2-40B4-BE49-F238E27FC236}">
                <a16:creationId xmlns:a16="http://schemas.microsoft.com/office/drawing/2014/main" id="{B6477AE2-8317-421F-9149-3BA0B1ED8B95}"/>
              </a:ext>
            </a:extLst>
          </p:cNvPr>
          <p:cNvSpPr>
            <a:spLocks/>
          </p:cNvSpPr>
          <p:nvPr/>
        </p:nvSpPr>
        <p:spPr>
          <a:xfrm flipH="1">
            <a:off x="302774" y="715241"/>
            <a:ext cx="3960000" cy="5328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800" b="1" dirty="0" smtClean="0">
                <a:solidFill>
                  <a:schemeClr val="tx1"/>
                </a:solidFill>
                <a:latin typeface="Microsoft JhengHei" panose="020B0604030504040204" pitchFamily="34" charset="-120"/>
                <a:ea typeface="Microsoft JhengHei" panose="020B0604030504040204" pitchFamily="34" charset="-120"/>
              </a:rPr>
              <a:t>2. </a:t>
            </a:r>
            <a:r>
              <a:rPr lang="zh-TW" altLang="en-US" sz="2800" b="1" dirty="0" smtClean="0">
                <a:solidFill>
                  <a:schemeClr val="tx1"/>
                </a:solidFill>
                <a:latin typeface="Microsoft JhengHei" panose="020B0604030504040204" pitchFamily="34" charset="-120"/>
                <a:ea typeface="Microsoft JhengHei" panose="020B0604030504040204" pitchFamily="34" charset="-120"/>
              </a:rPr>
              <a:t>建構因果解釋組織圖</a:t>
            </a:r>
            <a:endParaRPr lang="en-ID" sz="2800" dirty="0">
              <a:solidFill>
                <a:schemeClr val="tx1"/>
              </a:solidFill>
              <a:latin typeface="Microsoft JhengHei" panose="020B0604030504040204" pitchFamily="34" charset="-120"/>
              <a:ea typeface="Microsoft JhengHei" panose="020B0604030504040204" pitchFamily="34" charset="-120"/>
            </a:endParaRPr>
          </a:p>
        </p:txBody>
      </p:sp>
      <p:sp>
        <p:nvSpPr>
          <p:cNvPr id="10" name="Freeform 19"/>
          <p:cNvSpPr/>
          <p:nvPr/>
        </p:nvSpPr>
        <p:spPr>
          <a:xfrm>
            <a:off x="8040911" y="1806810"/>
            <a:ext cx="2304000" cy="936000"/>
          </a:xfrm>
          <a:prstGeom prst="cloudCallout">
            <a:avLst/>
          </a:prstGeom>
          <a:solidFill>
            <a:srgbClr val="1D92CD"/>
          </a:solidFill>
          <a:ln w="76200">
            <a:solidFill>
              <a:srgbClr val="7030A0"/>
            </a:solid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4380" tIns="94380" rIns="94380" bIns="94380" numCol="1" spcCol="1270" anchor="ctr" anchorCtr="0">
            <a:noAutofit/>
          </a:bodyPr>
          <a:lstStyle/>
          <a:p>
            <a:pPr lvl="0" algn="ctr" defTabSz="1066800">
              <a:lnSpc>
                <a:spcPct val="90000"/>
              </a:lnSpc>
              <a:spcBef>
                <a:spcPct val="0"/>
              </a:spcBef>
              <a:spcAft>
                <a:spcPct val="35000"/>
              </a:spcAft>
            </a:pPr>
            <a:r>
              <a:rPr lang="zh-TW" altLang="en-US" sz="2000" b="1" dirty="0"/>
              <a:t>思考並加入更多內容</a:t>
            </a:r>
          </a:p>
        </p:txBody>
      </p:sp>
      <p:sp>
        <p:nvSpPr>
          <p:cNvPr id="12" name="圓角矩形 11"/>
          <p:cNvSpPr/>
          <p:nvPr/>
        </p:nvSpPr>
        <p:spPr>
          <a:xfrm>
            <a:off x="5242522" y="4108864"/>
            <a:ext cx="1918300" cy="950024"/>
          </a:xfrm>
          <a:prstGeom prst="roundRect">
            <a:avLst/>
          </a:prstGeom>
          <a:no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3" name="圓角矩形 12"/>
          <p:cNvSpPr/>
          <p:nvPr/>
        </p:nvSpPr>
        <p:spPr>
          <a:xfrm>
            <a:off x="2639846" y="5188309"/>
            <a:ext cx="4520976" cy="950024"/>
          </a:xfrm>
          <a:prstGeom prst="roundRect">
            <a:avLst/>
          </a:prstGeom>
          <a:no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220578998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87D7E3E0-16BD-4228-BA84-50B6A6D4FBA8}" type="slidenum">
              <a:rPr lang="en-US" smtClean="0"/>
              <a:t>31</a:t>
            </a:fld>
            <a:endParaRPr lang="en-US" dirty="0"/>
          </a:p>
        </p:txBody>
      </p:sp>
      <p:graphicFrame>
        <p:nvGraphicFramePr>
          <p:cNvPr id="3" name="資料庫圖表 2"/>
          <p:cNvGraphicFramePr/>
          <p:nvPr>
            <p:extLst>
              <p:ext uri="{D42A27DB-BD31-4B8C-83A1-F6EECF244321}">
                <p14:modId xmlns:p14="http://schemas.microsoft.com/office/powerpoint/2010/main" val="4184631642"/>
              </p:ext>
            </p:extLst>
          </p:nvPr>
        </p:nvGraphicFramePr>
        <p:xfrm>
          <a:off x="240030" y="1794510"/>
          <a:ext cx="11407140" cy="43438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Rectangle: Rounded Corners 32">
            <a:extLst>
              <a:ext uri="{FF2B5EF4-FFF2-40B4-BE49-F238E27FC236}">
                <a16:creationId xmlns:a16="http://schemas.microsoft.com/office/drawing/2014/main" id="{B6477AE2-8317-421F-9149-3BA0B1ED8B95}"/>
              </a:ext>
            </a:extLst>
          </p:cNvPr>
          <p:cNvSpPr>
            <a:spLocks/>
          </p:cNvSpPr>
          <p:nvPr/>
        </p:nvSpPr>
        <p:spPr>
          <a:xfrm flipH="1">
            <a:off x="4084837" y="185017"/>
            <a:ext cx="7523460" cy="108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科學或地理科</a:t>
            </a:r>
            <a:endParaRPr lang="en-US" altLang="zh-TW" sz="3200" b="1" dirty="0" smtClean="0">
              <a:solidFill>
                <a:schemeClr val="tx1"/>
              </a:solidFill>
              <a:latin typeface="Microsoft JhengHei" panose="020B0604030504040204" pitchFamily="34" charset="-120"/>
              <a:ea typeface="Microsoft JhengHei" panose="020B0604030504040204" pitchFamily="34" charset="-120"/>
            </a:endParaRPr>
          </a:p>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全球</a:t>
            </a:r>
            <a:r>
              <a:rPr lang="zh-TW" altLang="en-US" sz="3200" b="1" dirty="0">
                <a:solidFill>
                  <a:schemeClr val="tx1"/>
                </a:solidFill>
                <a:latin typeface="Microsoft JhengHei" panose="020B0604030504040204" pitchFamily="34" charset="-120"/>
                <a:ea typeface="Microsoft JhengHei" panose="020B0604030504040204" pitchFamily="34" charset="-120"/>
              </a:rPr>
              <a:t>暖化的原因是甚麼？</a:t>
            </a:r>
            <a:endParaRPr lang="en-ID" sz="3200" dirty="0">
              <a:solidFill>
                <a:schemeClr val="tx1"/>
              </a:solidFill>
              <a:latin typeface="Microsoft JhengHei" panose="020B0604030504040204" pitchFamily="34" charset="-120"/>
              <a:ea typeface="Microsoft JhengHei" panose="020B0604030504040204" pitchFamily="34" charset="-120"/>
            </a:endParaRPr>
          </a:p>
        </p:txBody>
      </p:sp>
      <p:grpSp>
        <p:nvGrpSpPr>
          <p:cNvPr id="9" name="群組 8"/>
          <p:cNvGrpSpPr/>
          <p:nvPr/>
        </p:nvGrpSpPr>
        <p:grpSpPr>
          <a:xfrm>
            <a:off x="8447806" y="1870095"/>
            <a:ext cx="3488402" cy="772911"/>
            <a:chOff x="5009417" y="3385"/>
            <a:chExt cx="1545822" cy="772911"/>
          </a:xfrm>
        </p:grpSpPr>
        <p:sp>
          <p:nvSpPr>
            <p:cNvPr id="10" name="圓角矩形 9"/>
            <p:cNvSpPr/>
            <p:nvPr/>
          </p:nvSpPr>
          <p:spPr>
            <a:xfrm>
              <a:off x="5009417" y="3385"/>
              <a:ext cx="1545822" cy="772911"/>
            </a:xfrm>
            <a:prstGeom prst="roundRect">
              <a:avLst>
                <a:gd name="adj" fmla="val 10000"/>
              </a:avLst>
            </a:prstGeom>
            <a:ln w="76200">
              <a:solidFill>
                <a:srgbClr val="FF0000"/>
              </a:solid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圓角矩形 4"/>
            <p:cNvSpPr txBox="1"/>
            <p:nvPr/>
          </p:nvSpPr>
          <p:spPr>
            <a:xfrm>
              <a:off x="5032055" y="26023"/>
              <a:ext cx="1500546" cy="72763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zh-TW" altLang="en-US" sz="2400" b="1" dirty="0"/>
                <a:t>需要列出更仔細的過程</a:t>
              </a:r>
              <a:endParaRPr lang="zh-TW" altLang="en-US" sz="2400" b="1" kern="1200" dirty="0"/>
            </a:p>
          </p:txBody>
        </p:sp>
      </p:grpSp>
      <p:sp>
        <p:nvSpPr>
          <p:cNvPr id="15" name="Rectangle: Rounded Corners 32">
            <a:extLst>
              <a:ext uri="{FF2B5EF4-FFF2-40B4-BE49-F238E27FC236}">
                <a16:creationId xmlns:a16="http://schemas.microsoft.com/office/drawing/2014/main" id="{B6477AE2-8317-421F-9149-3BA0B1ED8B95}"/>
              </a:ext>
            </a:extLst>
          </p:cNvPr>
          <p:cNvSpPr>
            <a:spLocks/>
          </p:cNvSpPr>
          <p:nvPr/>
        </p:nvSpPr>
        <p:spPr>
          <a:xfrm flipH="1">
            <a:off x="10129872" y="286183"/>
            <a:ext cx="1806336" cy="540351"/>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icrosoft JhengHei" panose="020B0604030504040204" pitchFamily="34" charset="-120"/>
                <a:ea typeface="Microsoft JhengHei" panose="020B0604030504040204" pitchFamily="34" charset="-120"/>
              </a:rPr>
              <a:t>示例</a:t>
            </a:r>
            <a:endParaRPr lang="en-ID" sz="2800" dirty="0">
              <a:solidFill>
                <a:schemeClr val="tx1"/>
              </a:solidFill>
              <a:latin typeface="Microsoft JhengHei" panose="020B0604030504040204" pitchFamily="34" charset="-120"/>
              <a:ea typeface="Microsoft JhengHei" panose="020B0604030504040204" pitchFamily="34" charset="-120"/>
            </a:endParaRPr>
          </a:p>
        </p:txBody>
      </p:sp>
      <p:sp>
        <p:nvSpPr>
          <p:cNvPr id="16" name="Rectangle: Rounded Corners 32">
            <a:extLst>
              <a:ext uri="{FF2B5EF4-FFF2-40B4-BE49-F238E27FC236}">
                <a16:creationId xmlns:a16="http://schemas.microsoft.com/office/drawing/2014/main" id="{B6477AE2-8317-421F-9149-3BA0B1ED8B95}"/>
              </a:ext>
            </a:extLst>
          </p:cNvPr>
          <p:cNvSpPr>
            <a:spLocks/>
          </p:cNvSpPr>
          <p:nvPr/>
        </p:nvSpPr>
        <p:spPr>
          <a:xfrm flipH="1">
            <a:off x="302774" y="715241"/>
            <a:ext cx="2880000" cy="5328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800" b="1" dirty="0" smtClean="0">
                <a:solidFill>
                  <a:schemeClr val="tx1"/>
                </a:solidFill>
                <a:latin typeface="Microsoft JhengHei" panose="020B0604030504040204" pitchFamily="34" charset="-120"/>
                <a:ea typeface="Microsoft JhengHei" panose="020B0604030504040204" pitchFamily="34" charset="-120"/>
              </a:rPr>
              <a:t>3. </a:t>
            </a:r>
            <a:r>
              <a:rPr lang="zh-TW" altLang="en-US" sz="2800" b="1" dirty="0" smtClean="0">
                <a:solidFill>
                  <a:schemeClr val="tx1"/>
                </a:solidFill>
                <a:latin typeface="Microsoft JhengHei" panose="020B0604030504040204" pitchFamily="34" charset="-120"/>
                <a:ea typeface="Microsoft JhengHei" panose="020B0604030504040204" pitchFamily="34" charset="-120"/>
              </a:rPr>
              <a:t>檢視因果關係</a:t>
            </a:r>
            <a:endParaRPr lang="en-ID" sz="2800" dirty="0">
              <a:solidFill>
                <a:schemeClr val="tx1"/>
              </a:solidFill>
              <a:latin typeface="Microsoft JhengHei" panose="020B0604030504040204" pitchFamily="34" charset="-120"/>
              <a:ea typeface="Microsoft JhengHei" panose="020B0604030504040204" pitchFamily="34" charset="-120"/>
            </a:endParaRPr>
          </a:p>
        </p:txBody>
      </p:sp>
      <p:sp>
        <p:nvSpPr>
          <p:cNvPr id="18" name="圓角矩形 17"/>
          <p:cNvSpPr/>
          <p:nvPr/>
        </p:nvSpPr>
        <p:spPr>
          <a:xfrm>
            <a:off x="5943600" y="3768076"/>
            <a:ext cx="1260000" cy="648000"/>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9" name="圓角矩形 18"/>
          <p:cNvSpPr/>
          <p:nvPr/>
        </p:nvSpPr>
        <p:spPr>
          <a:xfrm>
            <a:off x="7323934" y="3318421"/>
            <a:ext cx="1260000" cy="648000"/>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0" name="圓角矩形 19"/>
          <p:cNvSpPr/>
          <p:nvPr/>
        </p:nvSpPr>
        <p:spPr>
          <a:xfrm>
            <a:off x="8715698" y="2967078"/>
            <a:ext cx="1260000" cy="648000"/>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1" name="圓角矩形 20"/>
          <p:cNvSpPr/>
          <p:nvPr/>
        </p:nvSpPr>
        <p:spPr>
          <a:xfrm>
            <a:off x="4258495" y="3444076"/>
            <a:ext cx="1260000" cy="936000"/>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2" name="圓角矩形 21"/>
          <p:cNvSpPr/>
          <p:nvPr/>
        </p:nvSpPr>
        <p:spPr>
          <a:xfrm>
            <a:off x="4258495" y="4482429"/>
            <a:ext cx="1260000" cy="972000"/>
          </a:xfrm>
          <a:prstGeom prst="round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2127258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500"/>
                                        <p:tgtEl>
                                          <p:spTgt spid="1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87D7E3E0-16BD-4228-BA84-50B6A6D4FBA8}" type="slidenum">
              <a:rPr lang="en-US" smtClean="0"/>
              <a:t>32</a:t>
            </a:fld>
            <a:endParaRPr lang="en-US" dirty="0"/>
          </a:p>
        </p:txBody>
      </p:sp>
      <p:graphicFrame>
        <p:nvGraphicFramePr>
          <p:cNvPr id="3" name="資料庫圖表 2"/>
          <p:cNvGraphicFramePr/>
          <p:nvPr>
            <p:extLst>
              <p:ext uri="{D42A27DB-BD31-4B8C-83A1-F6EECF244321}">
                <p14:modId xmlns:p14="http://schemas.microsoft.com/office/powerpoint/2010/main" val="870470092"/>
              </p:ext>
            </p:extLst>
          </p:nvPr>
        </p:nvGraphicFramePr>
        <p:xfrm>
          <a:off x="240030" y="1794510"/>
          <a:ext cx="11407140" cy="43438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Rectangle: Rounded Corners 32">
            <a:extLst>
              <a:ext uri="{FF2B5EF4-FFF2-40B4-BE49-F238E27FC236}">
                <a16:creationId xmlns:a16="http://schemas.microsoft.com/office/drawing/2014/main" id="{B6477AE2-8317-421F-9149-3BA0B1ED8B95}"/>
              </a:ext>
            </a:extLst>
          </p:cNvPr>
          <p:cNvSpPr>
            <a:spLocks/>
          </p:cNvSpPr>
          <p:nvPr/>
        </p:nvSpPr>
        <p:spPr>
          <a:xfrm flipH="1">
            <a:off x="4084837" y="185017"/>
            <a:ext cx="7523460" cy="108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科學或地理科</a:t>
            </a:r>
            <a:endParaRPr lang="en-US" altLang="zh-TW" sz="3200" b="1" dirty="0" smtClean="0">
              <a:solidFill>
                <a:schemeClr val="tx1"/>
              </a:solidFill>
              <a:latin typeface="Microsoft JhengHei" panose="020B0604030504040204" pitchFamily="34" charset="-120"/>
              <a:ea typeface="Microsoft JhengHei" panose="020B0604030504040204" pitchFamily="34" charset="-120"/>
            </a:endParaRPr>
          </a:p>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全球</a:t>
            </a:r>
            <a:r>
              <a:rPr lang="zh-TW" altLang="en-US" sz="3200" b="1" dirty="0">
                <a:solidFill>
                  <a:schemeClr val="tx1"/>
                </a:solidFill>
                <a:latin typeface="Microsoft JhengHei" panose="020B0604030504040204" pitchFamily="34" charset="-120"/>
                <a:ea typeface="Microsoft JhengHei" panose="020B0604030504040204" pitchFamily="34" charset="-120"/>
              </a:rPr>
              <a:t>暖化的原因是甚麼？</a:t>
            </a:r>
            <a:endParaRPr lang="en-ID" sz="3200" dirty="0">
              <a:solidFill>
                <a:schemeClr val="tx1"/>
              </a:solidFill>
              <a:latin typeface="Microsoft JhengHei" panose="020B0604030504040204" pitchFamily="34" charset="-120"/>
              <a:ea typeface="Microsoft JhengHei" panose="020B0604030504040204" pitchFamily="34" charset="-120"/>
            </a:endParaRPr>
          </a:p>
        </p:txBody>
      </p:sp>
      <p:sp>
        <p:nvSpPr>
          <p:cNvPr id="10" name="矩形 9"/>
          <p:cNvSpPr/>
          <p:nvPr/>
        </p:nvSpPr>
        <p:spPr>
          <a:xfrm>
            <a:off x="3112145" y="2676221"/>
            <a:ext cx="1410964" cy="338554"/>
          </a:xfrm>
          <a:prstGeom prst="rect">
            <a:avLst/>
          </a:prstGeom>
        </p:spPr>
        <p:txBody>
          <a:bodyPr wrap="none">
            <a:spAutoFit/>
          </a:bodyPr>
          <a:lstStyle/>
          <a:p>
            <a:r>
              <a:rPr lang="en-US" altLang="zh-TW" sz="1600" b="1" dirty="0" smtClean="0">
                <a:solidFill>
                  <a:schemeClr val="bg1"/>
                </a:solidFill>
                <a:sym typeface="Wingdings" panose="05000000000000000000" pitchFamily="2" charset="2"/>
              </a:rPr>
              <a:t></a:t>
            </a:r>
            <a:r>
              <a:rPr lang="zh-TW" altLang="en-US" sz="1600" b="1" dirty="0" smtClean="0">
                <a:solidFill>
                  <a:schemeClr val="bg1"/>
                </a:solidFill>
              </a:rPr>
              <a:t>煤炭、石油</a:t>
            </a:r>
            <a:endParaRPr lang="zh-TW" altLang="en-US" sz="1600" dirty="0">
              <a:solidFill>
                <a:schemeClr val="bg1"/>
              </a:solidFill>
            </a:endParaRPr>
          </a:p>
        </p:txBody>
      </p:sp>
      <p:sp>
        <p:nvSpPr>
          <p:cNvPr id="11" name="矩形 10"/>
          <p:cNvSpPr/>
          <p:nvPr/>
        </p:nvSpPr>
        <p:spPr>
          <a:xfrm>
            <a:off x="3112145" y="2356582"/>
            <a:ext cx="1826141" cy="338554"/>
          </a:xfrm>
          <a:prstGeom prst="rect">
            <a:avLst/>
          </a:prstGeom>
        </p:spPr>
        <p:txBody>
          <a:bodyPr wrap="none">
            <a:spAutoFit/>
          </a:bodyPr>
          <a:lstStyle/>
          <a:p>
            <a:pPr lvl="0"/>
            <a:r>
              <a:rPr lang="zh-TW" altLang="en-US" sz="1600" b="1" dirty="0">
                <a:solidFill>
                  <a:schemeClr val="bg1"/>
                </a:solidFill>
              </a:rPr>
              <a:t>過度燃燒化石燃料</a:t>
            </a:r>
          </a:p>
        </p:txBody>
      </p:sp>
      <p:sp>
        <p:nvSpPr>
          <p:cNvPr id="12" name="矩形 11"/>
          <p:cNvSpPr/>
          <p:nvPr/>
        </p:nvSpPr>
        <p:spPr>
          <a:xfrm>
            <a:off x="7473639" y="5050697"/>
            <a:ext cx="2723823" cy="369332"/>
          </a:xfrm>
          <a:prstGeom prst="rect">
            <a:avLst/>
          </a:prstGeom>
        </p:spPr>
        <p:txBody>
          <a:bodyPr wrap="none">
            <a:spAutoFit/>
          </a:bodyPr>
          <a:lstStyle/>
          <a:p>
            <a:r>
              <a:rPr lang="en-US" altLang="zh-TW" b="1" dirty="0" smtClean="0">
                <a:solidFill>
                  <a:schemeClr val="bg1"/>
                </a:solidFill>
                <a:latin typeface="+mn-ea"/>
                <a:sym typeface="Wingdings" panose="05000000000000000000" pitchFamily="2" charset="2"/>
              </a:rPr>
              <a:t></a:t>
            </a:r>
            <a:r>
              <a:rPr lang="zh-TW" altLang="en-US" b="1" dirty="0" smtClean="0">
                <a:solidFill>
                  <a:schemeClr val="bg1"/>
                </a:solidFill>
                <a:latin typeface="+mn-ea"/>
              </a:rPr>
              <a:t>地球氣溫呈週期</a:t>
            </a:r>
            <a:r>
              <a:rPr lang="zh-TW" altLang="en-US" b="1" dirty="0">
                <a:solidFill>
                  <a:schemeClr val="bg1"/>
                </a:solidFill>
                <a:latin typeface="+mn-ea"/>
              </a:rPr>
              <a:t>性變化</a:t>
            </a:r>
            <a:endParaRPr lang="zh-TW" altLang="en-US" dirty="0">
              <a:solidFill>
                <a:schemeClr val="bg1"/>
              </a:solidFill>
            </a:endParaRPr>
          </a:p>
        </p:txBody>
      </p:sp>
      <p:sp>
        <p:nvSpPr>
          <p:cNvPr id="13" name="矩形 12"/>
          <p:cNvSpPr/>
          <p:nvPr/>
        </p:nvSpPr>
        <p:spPr>
          <a:xfrm>
            <a:off x="7473639" y="5342598"/>
            <a:ext cx="2026517" cy="369332"/>
          </a:xfrm>
          <a:prstGeom prst="rect">
            <a:avLst/>
          </a:prstGeom>
        </p:spPr>
        <p:txBody>
          <a:bodyPr wrap="none">
            <a:spAutoFit/>
          </a:bodyPr>
          <a:lstStyle/>
          <a:p>
            <a:r>
              <a:rPr lang="en-US" altLang="zh-TW" b="1" dirty="0" smtClean="0">
                <a:solidFill>
                  <a:schemeClr val="bg1"/>
                </a:solidFill>
                <a:latin typeface="+mn-ea"/>
                <a:sym typeface="Wingdings" panose="05000000000000000000" pitchFamily="2" charset="2"/>
              </a:rPr>
              <a:t></a:t>
            </a:r>
            <a:r>
              <a:rPr lang="zh-TW" altLang="en-US" b="1" dirty="0" smtClean="0">
                <a:solidFill>
                  <a:schemeClr val="bg1"/>
                </a:solidFill>
                <a:latin typeface="+mn-ea"/>
              </a:rPr>
              <a:t>氣溫處於上升期</a:t>
            </a:r>
            <a:endParaRPr lang="zh-TW" altLang="en-US" dirty="0">
              <a:solidFill>
                <a:schemeClr val="bg1"/>
              </a:solidFill>
            </a:endParaRPr>
          </a:p>
        </p:txBody>
      </p:sp>
      <p:sp>
        <p:nvSpPr>
          <p:cNvPr id="14" name="矩形 13"/>
          <p:cNvSpPr/>
          <p:nvPr/>
        </p:nvSpPr>
        <p:spPr>
          <a:xfrm>
            <a:off x="7473639" y="4751060"/>
            <a:ext cx="1107996" cy="369332"/>
          </a:xfrm>
          <a:prstGeom prst="rect">
            <a:avLst/>
          </a:prstGeom>
        </p:spPr>
        <p:txBody>
          <a:bodyPr wrap="none">
            <a:spAutoFit/>
          </a:bodyPr>
          <a:lstStyle/>
          <a:p>
            <a:pPr lvl="0"/>
            <a:r>
              <a:rPr lang="zh-TW" altLang="en-US" b="1" dirty="0">
                <a:solidFill>
                  <a:schemeClr val="bg1"/>
                </a:solidFill>
                <a:latin typeface="+mn-ea"/>
              </a:rPr>
              <a:t>自然現象</a:t>
            </a:r>
            <a:endParaRPr lang="zh-TW" altLang="en-US" b="1" dirty="0">
              <a:solidFill>
                <a:schemeClr val="bg1"/>
              </a:solidFill>
            </a:endParaRPr>
          </a:p>
        </p:txBody>
      </p:sp>
      <p:sp>
        <p:nvSpPr>
          <p:cNvPr id="15" name="Freeform 13"/>
          <p:cNvSpPr/>
          <p:nvPr/>
        </p:nvSpPr>
        <p:spPr>
          <a:xfrm>
            <a:off x="6155637" y="1636582"/>
            <a:ext cx="1872000" cy="720000"/>
          </a:xfrm>
          <a:prstGeom prst="cloudCallout">
            <a:avLst/>
          </a:prstGeom>
          <a:solidFill>
            <a:srgbClr val="1D92CD"/>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4380" tIns="94380" rIns="94380" bIns="94380" numCol="1" spcCol="1270" anchor="ctr" anchorCtr="0">
            <a:noAutofit/>
          </a:bodyPr>
          <a:lstStyle/>
          <a:p>
            <a:pPr algn="ctr" defTabSz="1066800">
              <a:lnSpc>
                <a:spcPct val="90000"/>
              </a:lnSpc>
              <a:spcBef>
                <a:spcPct val="0"/>
              </a:spcBef>
              <a:spcAft>
                <a:spcPct val="35000"/>
              </a:spcAft>
            </a:pPr>
            <a:r>
              <a:rPr lang="zh-TW" altLang="en-US" sz="2000" b="1" dirty="0" smtClean="0">
                <a:latin typeface="+mn-ea"/>
              </a:rPr>
              <a:t>提供細節</a:t>
            </a:r>
            <a:endParaRPr lang="zh-TW" altLang="en-US" sz="2000" b="1" dirty="0">
              <a:latin typeface="+mn-ea"/>
            </a:endParaRPr>
          </a:p>
        </p:txBody>
      </p:sp>
      <p:sp>
        <p:nvSpPr>
          <p:cNvPr id="16" name="Freeform 15"/>
          <p:cNvSpPr/>
          <p:nvPr/>
        </p:nvSpPr>
        <p:spPr>
          <a:xfrm>
            <a:off x="8454905" y="1861171"/>
            <a:ext cx="1872000" cy="720000"/>
          </a:xfrm>
          <a:prstGeom prst="cloudCallout">
            <a:avLst/>
          </a:prstGeom>
          <a:solidFill>
            <a:srgbClr val="1D92CD"/>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94380" tIns="94380" rIns="94380" bIns="94380" numCol="1" spcCol="1270" anchor="ctr" anchorCtr="0">
            <a:noAutofit/>
          </a:bodyPr>
          <a:lstStyle/>
          <a:p>
            <a:pPr algn="ctr" defTabSz="1066800">
              <a:lnSpc>
                <a:spcPct val="90000"/>
              </a:lnSpc>
              <a:spcBef>
                <a:spcPct val="0"/>
              </a:spcBef>
              <a:spcAft>
                <a:spcPct val="35000"/>
              </a:spcAft>
            </a:pPr>
            <a:r>
              <a:rPr lang="zh-TW" altLang="en-US" sz="2000" b="1" dirty="0" smtClean="0">
                <a:latin typeface="+mn-ea"/>
              </a:rPr>
              <a:t>舉出例子</a:t>
            </a:r>
            <a:endParaRPr lang="zh-TW" altLang="en-US" sz="2000" b="1" dirty="0">
              <a:latin typeface="+mn-ea"/>
            </a:endParaRPr>
          </a:p>
        </p:txBody>
      </p:sp>
      <p:sp>
        <p:nvSpPr>
          <p:cNvPr id="17" name="Rectangle: Rounded Corners 32">
            <a:extLst>
              <a:ext uri="{FF2B5EF4-FFF2-40B4-BE49-F238E27FC236}">
                <a16:creationId xmlns:a16="http://schemas.microsoft.com/office/drawing/2014/main" id="{B6477AE2-8317-421F-9149-3BA0B1ED8B95}"/>
              </a:ext>
            </a:extLst>
          </p:cNvPr>
          <p:cNvSpPr>
            <a:spLocks/>
          </p:cNvSpPr>
          <p:nvPr/>
        </p:nvSpPr>
        <p:spPr>
          <a:xfrm flipH="1">
            <a:off x="10129872" y="286183"/>
            <a:ext cx="1806336" cy="540351"/>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icrosoft JhengHei" panose="020B0604030504040204" pitchFamily="34" charset="-120"/>
                <a:ea typeface="Microsoft JhengHei" panose="020B0604030504040204" pitchFamily="34" charset="-120"/>
              </a:rPr>
              <a:t>示例</a:t>
            </a:r>
            <a:endParaRPr lang="en-ID" sz="2800" dirty="0">
              <a:solidFill>
                <a:schemeClr val="tx1"/>
              </a:solidFill>
              <a:latin typeface="Microsoft JhengHei" panose="020B0604030504040204" pitchFamily="34" charset="-120"/>
              <a:ea typeface="Microsoft JhengHei" panose="020B0604030504040204" pitchFamily="34" charset="-120"/>
            </a:endParaRPr>
          </a:p>
        </p:txBody>
      </p:sp>
      <p:sp>
        <p:nvSpPr>
          <p:cNvPr id="18" name="Rectangle: Rounded Corners 32">
            <a:extLst>
              <a:ext uri="{FF2B5EF4-FFF2-40B4-BE49-F238E27FC236}">
                <a16:creationId xmlns:a16="http://schemas.microsoft.com/office/drawing/2014/main" id="{B6477AE2-8317-421F-9149-3BA0B1ED8B95}"/>
              </a:ext>
            </a:extLst>
          </p:cNvPr>
          <p:cNvSpPr>
            <a:spLocks/>
          </p:cNvSpPr>
          <p:nvPr/>
        </p:nvSpPr>
        <p:spPr>
          <a:xfrm flipH="1">
            <a:off x="302774" y="715241"/>
            <a:ext cx="2880000" cy="5328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800" b="1" dirty="0" smtClean="0">
                <a:solidFill>
                  <a:schemeClr val="tx1"/>
                </a:solidFill>
                <a:latin typeface="Microsoft JhengHei" panose="020B0604030504040204" pitchFamily="34" charset="-120"/>
                <a:ea typeface="Microsoft JhengHei" panose="020B0604030504040204" pitchFamily="34" charset="-120"/>
              </a:rPr>
              <a:t>4. </a:t>
            </a:r>
            <a:r>
              <a:rPr lang="zh-TW" altLang="en-US" sz="2800" b="1" dirty="0" smtClean="0">
                <a:solidFill>
                  <a:schemeClr val="tx1"/>
                </a:solidFill>
                <a:latin typeface="Microsoft JhengHei" panose="020B0604030504040204" pitchFamily="34" charset="-120"/>
                <a:ea typeface="Microsoft JhengHei" panose="020B0604030504040204" pitchFamily="34" charset="-120"/>
              </a:rPr>
              <a:t>加入闡述</a:t>
            </a:r>
            <a:endParaRPr lang="zh-TW" altLang="en-US" sz="2800" b="1"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1098333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15"/>
                                        </p:tgtEl>
                                        <p:attrNameLst>
                                          <p:attrName>r</p:attrName>
                                        </p:attrNameLst>
                                      </p:cBhvr>
                                    </p:animRot>
                                    <p:animRot by="-240000">
                                      <p:cBhvr>
                                        <p:cTn id="7" dur="200" fill="hold">
                                          <p:stCondLst>
                                            <p:cond delay="200"/>
                                          </p:stCondLst>
                                        </p:cTn>
                                        <p:tgtEl>
                                          <p:spTgt spid="15"/>
                                        </p:tgtEl>
                                        <p:attrNameLst>
                                          <p:attrName>r</p:attrName>
                                        </p:attrNameLst>
                                      </p:cBhvr>
                                    </p:animRot>
                                    <p:animRot by="240000">
                                      <p:cBhvr>
                                        <p:cTn id="8" dur="200" fill="hold">
                                          <p:stCondLst>
                                            <p:cond delay="400"/>
                                          </p:stCondLst>
                                        </p:cTn>
                                        <p:tgtEl>
                                          <p:spTgt spid="15"/>
                                        </p:tgtEl>
                                        <p:attrNameLst>
                                          <p:attrName>r</p:attrName>
                                        </p:attrNameLst>
                                      </p:cBhvr>
                                    </p:animRot>
                                    <p:animRot by="-240000">
                                      <p:cBhvr>
                                        <p:cTn id="9" dur="200" fill="hold">
                                          <p:stCondLst>
                                            <p:cond delay="600"/>
                                          </p:stCondLst>
                                        </p:cTn>
                                        <p:tgtEl>
                                          <p:spTgt spid="15"/>
                                        </p:tgtEl>
                                        <p:attrNameLst>
                                          <p:attrName>r</p:attrName>
                                        </p:attrNameLst>
                                      </p:cBhvr>
                                    </p:animRot>
                                    <p:animRot by="120000">
                                      <p:cBhvr>
                                        <p:cTn id="10" dur="200" fill="hold">
                                          <p:stCondLst>
                                            <p:cond delay="800"/>
                                          </p:stCondLst>
                                        </p:cTn>
                                        <p:tgtEl>
                                          <p:spTgt spid="15"/>
                                        </p:tgtEl>
                                        <p:attrNameLst>
                                          <p:attrName>r</p:attrName>
                                        </p:attrNameLst>
                                      </p:cBhvr>
                                    </p:animRot>
                                  </p:childTnLst>
                                </p:cTn>
                              </p:par>
                              <p:par>
                                <p:cTn id="11" presetID="32" presetClass="emph" presetSubtype="0" fill="hold" grpId="0" nodeType="withEffect">
                                  <p:stCondLst>
                                    <p:cond delay="0"/>
                                  </p:stCondLst>
                                  <p:childTnLst>
                                    <p:animRot by="120000">
                                      <p:cBhvr>
                                        <p:cTn id="12" dur="100" fill="hold">
                                          <p:stCondLst>
                                            <p:cond delay="0"/>
                                          </p:stCondLst>
                                        </p:cTn>
                                        <p:tgtEl>
                                          <p:spTgt spid="12"/>
                                        </p:tgtEl>
                                        <p:attrNameLst>
                                          <p:attrName>r</p:attrName>
                                        </p:attrNameLst>
                                      </p:cBhvr>
                                    </p:animRot>
                                    <p:animRot by="-240000">
                                      <p:cBhvr>
                                        <p:cTn id="13" dur="200" fill="hold">
                                          <p:stCondLst>
                                            <p:cond delay="200"/>
                                          </p:stCondLst>
                                        </p:cTn>
                                        <p:tgtEl>
                                          <p:spTgt spid="12"/>
                                        </p:tgtEl>
                                        <p:attrNameLst>
                                          <p:attrName>r</p:attrName>
                                        </p:attrNameLst>
                                      </p:cBhvr>
                                    </p:animRot>
                                    <p:animRot by="240000">
                                      <p:cBhvr>
                                        <p:cTn id="14" dur="200" fill="hold">
                                          <p:stCondLst>
                                            <p:cond delay="400"/>
                                          </p:stCondLst>
                                        </p:cTn>
                                        <p:tgtEl>
                                          <p:spTgt spid="12"/>
                                        </p:tgtEl>
                                        <p:attrNameLst>
                                          <p:attrName>r</p:attrName>
                                        </p:attrNameLst>
                                      </p:cBhvr>
                                    </p:animRot>
                                    <p:animRot by="-240000">
                                      <p:cBhvr>
                                        <p:cTn id="15" dur="200" fill="hold">
                                          <p:stCondLst>
                                            <p:cond delay="600"/>
                                          </p:stCondLst>
                                        </p:cTn>
                                        <p:tgtEl>
                                          <p:spTgt spid="12"/>
                                        </p:tgtEl>
                                        <p:attrNameLst>
                                          <p:attrName>r</p:attrName>
                                        </p:attrNameLst>
                                      </p:cBhvr>
                                    </p:animRot>
                                    <p:animRot by="120000">
                                      <p:cBhvr>
                                        <p:cTn id="16" dur="200" fill="hold">
                                          <p:stCondLst>
                                            <p:cond delay="800"/>
                                          </p:stCondLst>
                                        </p:cTn>
                                        <p:tgtEl>
                                          <p:spTgt spid="12"/>
                                        </p:tgtEl>
                                        <p:attrNameLst>
                                          <p:attrName>r</p:attrName>
                                        </p:attrNameLst>
                                      </p:cBhvr>
                                    </p:animRot>
                                  </p:childTnLst>
                                </p:cTn>
                              </p:par>
                              <p:par>
                                <p:cTn id="17" presetID="32" presetClass="emph" presetSubtype="0" fill="hold" grpId="0" nodeType="withEffect">
                                  <p:stCondLst>
                                    <p:cond delay="0"/>
                                  </p:stCondLst>
                                  <p:childTnLst>
                                    <p:animRot by="120000">
                                      <p:cBhvr>
                                        <p:cTn id="18" dur="100" fill="hold">
                                          <p:stCondLst>
                                            <p:cond delay="0"/>
                                          </p:stCondLst>
                                        </p:cTn>
                                        <p:tgtEl>
                                          <p:spTgt spid="13"/>
                                        </p:tgtEl>
                                        <p:attrNameLst>
                                          <p:attrName>r</p:attrName>
                                        </p:attrNameLst>
                                      </p:cBhvr>
                                    </p:animRot>
                                    <p:animRot by="-240000">
                                      <p:cBhvr>
                                        <p:cTn id="19" dur="200" fill="hold">
                                          <p:stCondLst>
                                            <p:cond delay="200"/>
                                          </p:stCondLst>
                                        </p:cTn>
                                        <p:tgtEl>
                                          <p:spTgt spid="13"/>
                                        </p:tgtEl>
                                        <p:attrNameLst>
                                          <p:attrName>r</p:attrName>
                                        </p:attrNameLst>
                                      </p:cBhvr>
                                    </p:animRot>
                                    <p:animRot by="240000">
                                      <p:cBhvr>
                                        <p:cTn id="20" dur="200" fill="hold">
                                          <p:stCondLst>
                                            <p:cond delay="400"/>
                                          </p:stCondLst>
                                        </p:cTn>
                                        <p:tgtEl>
                                          <p:spTgt spid="13"/>
                                        </p:tgtEl>
                                        <p:attrNameLst>
                                          <p:attrName>r</p:attrName>
                                        </p:attrNameLst>
                                      </p:cBhvr>
                                    </p:animRot>
                                    <p:animRot by="-240000">
                                      <p:cBhvr>
                                        <p:cTn id="21" dur="200" fill="hold">
                                          <p:stCondLst>
                                            <p:cond delay="600"/>
                                          </p:stCondLst>
                                        </p:cTn>
                                        <p:tgtEl>
                                          <p:spTgt spid="13"/>
                                        </p:tgtEl>
                                        <p:attrNameLst>
                                          <p:attrName>r</p:attrName>
                                        </p:attrNameLst>
                                      </p:cBhvr>
                                    </p:animRot>
                                    <p:animRot by="120000">
                                      <p:cBhvr>
                                        <p:cTn id="22" dur="200" fill="hold">
                                          <p:stCondLst>
                                            <p:cond delay="800"/>
                                          </p:stCondLst>
                                        </p:cTn>
                                        <p:tgtEl>
                                          <p:spTgt spid="13"/>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32" presetClass="emph" presetSubtype="0" fill="hold" grpId="0" nodeType="clickEffect">
                                  <p:stCondLst>
                                    <p:cond delay="0"/>
                                  </p:stCondLst>
                                  <p:childTnLst>
                                    <p:animRot by="120000">
                                      <p:cBhvr>
                                        <p:cTn id="26" dur="100" fill="hold">
                                          <p:stCondLst>
                                            <p:cond delay="0"/>
                                          </p:stCondLst>
                                        </p:cTn>
                                        <p:tgtEl>
                                          <p:spTgt spid="16"/>
                                        </p:tgtEl>
                                        <p:attrNameLst>
                                          <p:attrName>r</p:attrName>
                                        </p:attrNameLst>
                                      </p:cBhvr>
                                    </p:animRot>
                                    <p:animRot by="-240000">
                                      <p:cBhvr>
                                        <p:cTn id="27" dur="200" fill="hold">
                                          <p:stCondLst>
                                            <p:cond delay="200"/>
                                          </p:stCondLst>
                                        </p:cTn>
                                        <p:tgtEl>
                                          <p:spTgt spid="16"/>
                                        </p:tgtEl>
                                        <p:attrNameLst>
                                          <p:attrName>r</p:attrName>
                                        </p:attrNameLst>
                                      </p:cBhvr>
                                    </p:animRot>
                                    <p:animRot by="240000">
                                      <p:cBhvr>
                                        <p:cTn id="28" dur="200" fill="hold">
                                          <p:stCondLst>
                                            <p:cond delay="400"/>
                                          </p:stCondLst>
                                        </p:cTn>
                                        <p:tgtEl>
                                          <p:spTgt spid="16"/>
                                        </p:tgtEl>
                                        <p:attrNameLst>
                                          <p:attrName>r</p:attrName>
                                        </p:attrNameLst>
                                      </p:cBhvr>
                                    </p:animRot>
                                    <p:animRot by="-240000">
                                      <p:cBhvr>
                                        <p:cTn id="29" dur="200" fill="hold">
                                          <p:stCondLst>
                                            <p:cond delay="600"/>
                                          </p:stCondLst>
                                        </p:cTn>
                                        <p:tgtEl>
                                          <p:spTgt spid="16"/>
                                        </p:tgtEl>
                                        <p:attrNameLst>
                                          <p:attrName>r</p:attrName>
                                        </p:attrNameLst>
                                      </p:cBhvr>
                                    </p:animRot>
                                    <p:animRot by="120000">
                                      <p:cBhvr>
                                        <p:cTn id="30" dur="200" fill="hold">
                                          <p:stCondLst>
                                            <p:cond delay="800"/>
                                          </p:stCondLst>
                                        </p:cTn>
                                        <p:tgtEl>
                                          <p:spTgt spid="16"/>
                                        </p:tgtEl>
                                        <p:attrNameLst>
                                          <p:attrName>r</p:attrName>
                                        </p:attrNameLst>
                                      </p:cBhvr>
                                    </p:animRot>
                                  </p:childTnLst>
                                </p:cTn>
                              </p:par>
                              <p:par>
                                <p:cTn id="31" presetID="32" presetClass="emph" presetSubtype="0" fill="hold" grpId="0" nodeType="withEffect">
                                  <p:stCondLst>
                                    <p:cond delay="0"/>
                                  </p:stCondLst>
                                  <p:childTnLst>
                                    <p:animRot by="120000">
                                      <p:cBhvr>
                                        <p:cTn id="32" dur="100" fill="hold">
                                          <p:stCondLst>
                                            <p:cond delay="0"/>
                                          </p:stCondLst>
                                        </p:cTn>
                                        <p:tgtEl>
                                          <p:spTgt spid="10"/>
                                        </p:tgtEl>
                                        <p:attrNameLst>
                                          <p:attrName>r</p:attrName>
                                        </p:attrNameLst>
                                      </p:cBhvr>
                                    </p:animRot>
                                    <p:animRot by="-240000">
                                      <p:cBhvr>
                                        <p:cTn id="33" dur="200" fill="hold">
                                          <p:stCondLst>
                                            <p:cond delay="200"/>
                                          </p:stCondLst>
                                        </p:cTn>
                                        <p:tgtEl>
                                          <p:spTgt spid="10"/>
                                        </p:tgtEl>
                                        <p:attrNameLst>
                                          <p:attrName>r</p:attrName>
                                        </p:attrNameLst>
                                      </p:cBhvr>
                                    </p:animRot>
                                    <p:animRot by="240000">
                                      <p:cBhvr>
                                        <p:cTn id="34" dur="200" fill="hold">
                                          <p:stCondLst>
                                            <p:cond delay="400"/>
                                          </p:stCondLst>
                                        </p:cTn>
                                        <p:tgtEl>
                                          <p:spTgt spid="10"/>
                                        </p:tgtEl>
                                        <p:attrNameLst>
                                          <p:attrName>r</p:attrName>
                                        </p:attrNameLst>
                                      </p:cBhvr>
                                    </p:animRot>
                                    <p:animRot by="-240000">
                                      <p:cBhvr>
                                        <p:cTn id="35" dur="200" fill="hold">
                                          <p:stCondLst>
                                            <p:cond delay="600"/>
                                          </p:stCondLst>
                                        </p:cTn>
                                        <p:tgtEl>
                                          <p:spTgt spid="10"/>
                                        </p:tgtEl>
                                        <p:attrNameLst>
                                          <p:attrName>r</p:attrName>
                                        </p:attrNameLst>
                                      </p:cBhvr>
                                    </p:animRot>
                                    <p:animRot by="120000">
                                      <p:cBhvr>
                                        <p:cTn id="36" dur="200" fill="hold">
                                          <p:stCondLst>
                                            <p:cond delay="800"/>
                                          </p:stCondLst>
                                        </p:cTn>
                                        <p:tgtEl>
                                          <p:spTgt spid="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5" grpId="0" animBg="1"/>
      <p:bldP spid="1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87D7E3E0-16BD-4228-BA84-50B6A6D4FBA8}" type="slidenum">
              <a:rPr lang="en-US" smtClean="0"/>
              <a:t>33</a:t>
            </a:fld>
            <a:endParaRPr lang="en-US" dirty="0"/>
          </a:p>
        </p:txBody>
      </p:sp>
      <p:graphicFrame>
        <p:nvGraphicFramePr>
          <p:cNvPr id="3" name="資料庫圖表 2"/>
          <p:cNvGraphicFramePr/>
          <p:nvPr>
            <p:extLst>
              <p:ext uri="{D42A27DB-BD31-4B8C-83A1-F6EECF244321}">
                <p14:modId xmlns:p14="http://schemas.microsoft.com/office/powerpoint/2010/main" val="3787349497"/>
              </p:ext>
            </p:extLst>
          </p:nvPr>
        </p:nvGraphicFramePr>
        <p:xfrm>
          <a:off x="240030" y="1794510"/>
          <a:ext cx="11407140" cy="43438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Rectangle: Rounded Corners 32">
            <a:extLst>
              <a:ext uri="{FF2B5EF4-FFF2-40B4-BE49-F238E27FC236}">
                <a16:creationId xmlns:a16="http://schemas.microsoft.com/office/drawing/2014/main" id="{B6477AE2-8317-421F-9149-3BA0B1ED8B95}"/>
              </a:ext>
            </a:extLst>
          </p:cNvPr>
          <p:cNvSpPr>
            <a:spLocks/>
          </p:cNvSpPr>
          <p:nvPr/>
        </p:nvSpPr>
        <p:spPr>
          <a:xfrm flipH="1">
            <a:off x="4084837" y="185017"/>
            <a:ext cx="7523460" cy="108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科學或地理科</a:t>
            </a:r>
            <a:endParaRPr lang="en-US" altLang="zh-TW" sz="3200" b="1" dirty="0" smtClean="0">
              <a:solidFill>
                <a:schemeClr val="tx1"/>
              </a:solidFill>
              <a:latin typeface="Microsoft JhengHei" panose="020B0604030504040204" pitchFamily="34" charset="-120"/>
              <a:ea typeface="Microsoft JhengHei" panose="020B0604030504040204" pitchFamily="34" charset="-120"/>
            </a:endParaRPr>
          </a:p>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全球</a:t>
            </a:r>
            <a:r>
              <a:rPr lang="zh-TW" altLang="en-US" sz="3200" b="1" dirty="0">
                <a:solidFill>
                  <a:schemeClr val="tx1"/>
                </a:solidFill>
                <a:latin typeface="Microsoft JhengHei" panose="020B0604030504040204" pitchFamily="34" charset="-120"/>
                <a:ea typeface="Microsoft JhengHei" panose="020B0604030504040204" pitchFamily="34" charset="-120"/>
              </a:rPr>
              <a:t>暖化的原因是甚麼？</a:t>
            </a:r>
            <a:endParaRPr lang="en-ID" sz="3200" dirty="0">
              <a:solidFill>
                <a:schemeClr val="tx1"/>
              </a:solidFill>
              <a:latin typeface="Microsoft JhengHei" panose="020B0604030504040204" pitchFamily="34" charset="-120"/>
              <a:ea typeface="Microsoft JhengHei" panose="020B0604030504040204" pitchFamily="34" charset="-120"/>
            </a:endParaRPr>
          </a:p>
        </p:txBody>
      </p:sp>
      <p:sp>
        <p:nvSpPr>
          <p:cNvPr id="10" name="矩形 9"/>
          <p:cNvSpPr/>
          <p:nvPr/>
        </p:nvSpPr>
        <p:spPr>
          <a:xfrm>
            <a:off x="3112145" y="2676221"/>
            <a:ext cx="1410964" cy="338554"/>
          </a:xfrm>
          <a:prstGeom prst="rect">
            <a:avLst/>
          </a:prstGeom>
        </p:spPr>
        <p:txBody>
          <a:bodyPr wrap="none">
            <a:spAutoFit/>
          </a:bodyPr>
          <a:lstStyle/>
          <a:p>
            <a:r>
              <a:rPr lang="en-US" altLang="zh-TW" sz="1600" b="1" dirty="0" smtClean="0">
                <a:solidFill>
                  <a:schemeClr val="bg1"/>
                </a:solidFill>
                <a:sym typeface="Wingdings" panose="05000000000000000000" pitchFamily="2" charset="2"/>
              </a:rPr>
              <a:t></a:t>
            </a:r>
            <a:r>
              <a:rPr lang="zh-TW" altLang="en-US" sz="1600" b="1" dirty="0" smtClean="0">
                <a:solidFill>
                  <a:schemeClr val="bg1"/>
                </a:solidFill>
              </a:rPr>
              <a:t>煤炭、石油</a:t>
            </a:r>
            <a:endParaRPr lang="zh-TW" altLang="en-US" sz="1600" dirty="0">
              <a:solidFill>
                <a:schemeClr val="bg1"/>
              </a:solidFill>
            </a:endParaRPr>
          </a:p>
        </p:txBody>
      </p:sp>
      <p:sp>
        <p:nvSpPr>
          <p:cNvPr id="11" name="矩形 10"/>
          <p:cNvSpPr/>
          <p:nvPr/>
        </p:nvSpPr>
        <p:spPr>
          <a:xfrm>
            <a:off x="3112145" y="2356582"/>
            <a:ext cx="1826141" cy="338554"/>
          </a:xfrm>
          <a:prstGeom prst="rect">
            <a:avLst/>
          </a:prstGeom>
        </p:spPr>
        <p:txBody>
          <a:bodyPr wrap="none">
            <a:spAutoFit/>
          </a:bodyPr>
          <a:lstStyle/>
          <a:p>
            <a:pPr lvl="0"/>
            <a:r>
              <a:rPr lang="zh-TW" altLang="en-US" sz="1600" b="1" dirty="0">
                <a:solidFill>
                  <a:schemeClr val="bg1"/>
                </a:solidFill>
              </a:rPr>
              <a:t>過度燃燒化石燃料</a:t>
            </a:r>
          </a:p>
        </p:txBody>
      </p:sp>
      <p:sp>
        <p:nvSpPr>
          <p:cNvPr id="12" name="矩形 11"/>
          <p:cNvSpPr/>
          <p:nvPr/>
        </p:nvSpPr>
        <p:spPr>
          <a:xfrm>
            <a:off x="7473639" y="5050697"/>
            <a:ext cx="2723823" cy="369332"/>
          </a:xfrm>
          <a:prstGeom prst="rect">
            <a:avLst/>
          </a:prstGeom>
        </p:spPr>
        <p:txBody>
          <a:bodyPr wrap="none">
            <a:spAutoFit/>
          </a:bodyPr>
          <a:lstStyle/>
          <a:p>
            <a:r>
              <a:rPr lang="en-US" altLang="zh-TW" b="1" dirty="0" smtClean="0">
                <a:solidFill>
                  <a:schemeClr val="bg1"/>
                </a:solidFill>
                <a:latin typeface="+mn-ea"/>
                <a:sym typeface="Wingdings" panose="05000000000000000000" pitchFamily="2" charset="2"/>
              </a:rPr>
              <a:t></a:t>
            </a:r>
            <a:r>
              <a:rPr lang="zh-TW" altLang="en-US" b="1" dirty="0" smtClean="0">
                <a:solidFill>
                  <a:schemeClr val="bg1"/>
                </a:solidFill>
                <a:latin typeface="+mn-ea"/>
              </a:rPr>
              <a:t>地球氣溫呈週期</a:t>
            </a:r>
            <a:r>
              <a:rPr lang="zh-TW" altLang="en-US" b="1" dirty="0">
                <a:solidFill>
                  <a:schemeClr val="bg1"/>
                </a:solidFill>
                <a:latin typeface="+mn-ea"/>
              </a:rPr>
              <a:t>性變化</a:t>
            </a:r>
            <a:endParaRPr lang="zh-TW" altLang="en-US" dirty="0">
              <a:solidFill>
                <a:schemeClr val="bg1"/>
              </a:solidFill>
            </a:endParaRPr>
          </a:p>
        </p:txBody>
      </p:sp>
      <p:sp>
        <p:nvSpPr>
          <p:cNvPr id="13" name="矩形 12"/>
          <p:cNvSpPr/>
          <p:nvPr/>
        </p:nvSpPr>
        <p:spPr>
          <a:xfrm>
            <a:off x="7473639" y="5342598"/>
            <a:ext cx="2026517" cy="369332"/>
          </a:xfrm>
          <a:prstGeom prst="rect">
            <a:avLst/>
          </a:prstGeom>
        </p:spPr>
        <p:txBody>
          <a:bodyPr wrap="none">
            <a:spAutoFit/>
          </a:bodyPr>
          <a:lstStyle/>
          <a:p>
            <a:r>
              <a:rPr lang="en-US" altLang="zh-TW" b="1" dirty="0" smtClean="0">
                <a:solidFill>
                  <a:schemeClr val="bg1"/>
                </a:solidFill>
                <a:latin typeface="+mn-ea"/>
                <a:sym typeface="Wingdings" panose="05000000000000000000" pitchFamily="2" charset="2"/>
              </a:rPr>
              <a:t></a:t>
            </a:r>
            <a:r>
              <a:rPr lang="zh-TW" altLang="en-US" b="1" dirty="0" smtClean="0">
                <a:solidFill>
                  <a:schemeClr val="bg1"/>
                </a:solidFill>
                <a:latin typeface="+mn-ea"/>
              </a:rPr>
              <a:t>氣溫處於上升期</a:t>
            </a:r>
            <a:endParaRPr lang="zh-TW" altLang="en-US" dirty="0">
              <a:solidFill>
                <a:schemeClr val="bg1"/>
              </a:solidFill>
            </a:endParaRPr>
          </a:p>
        </p:txBody>
      </p:sp>
      <p:sp>
        <p:nvSpPr>
          <p:cNvPr id="14" name="矩形 13"/>
          <p:cNvSpPr/>
          <p:nvPr/>
        </p:nvSpPr>
        <p:spPr>
          <a:xfrm>
            <a:off x="7473639" y="4751060"/>
            <a:ext cx="1107996" cy="369332"/>
          </a:xfrm>
          <a:prstGeom prst="rect">
            <a:avLst/>
          </a:prstGeom>
        </p:spPr>
        <p:txBody>
          <a:bodyPr wrap="none">
            <a:spAutoFit/>
          </a:bodyPr>
          <a:lstStyle/>
          <a:p>
            <a:pPr lvl="0"/>
            <a:r>
              <a:rPr lang="zh-TW" altLang="en-US" b="1" dirty="0">
                <a:solidFill>
                  <a:schemeClr val="bg1"/>
                </a:solidFill>
                <a:latin typeface="+mn-ea"/>
              </a:rPr>
              <a:t>自然現象</a:t>
            </a:r>
            <a:endParaRPr lang="zh-TW" altLang="en-US" b="1" dirty="0">
              <a:solidFill>
                <a:schemeClr val="bg1"/>
              </a:solidFill>
            </a:endParaRPr>
          </a:p>
        </p:txBody>
      </p:sp>
      <p:sp>
        <p:nvSpPr>
          <p:cNvPr id="18" name="手繪多邊形 17"/>
          <p:cNvSpPr/>
          <p:nvPr/>
        </p:nvSpPr>
        <p:spPr>
          <a:xfrm>
            <a:off x="711690" y="3398210"/>
            <a:ext cx="360000" cy="360000"/>
          </a:xfrm>
          <a:custGeom>
            <a:avLst/>
            <a:gdLst>
              <a:gd name="connsiteX0" fmla="*/ 221172 w 442344"/>
              <a:gd name="connsiteY0" fmla="*/ 0 h 442344"/>
              <a:gd name="connsiteX1" fmla="*/ 442344 w 442344"/>
              <a:gd name="connsiteY1" fmla="*/ 221172 h 442344"/>
              <a:gd name="connsiteX2" fmla="*/ 221172 w 442344"/>
              <a:gd name="connsiteY2" fmla="*/ 442344 h 442344"/>
              <a:gd name="connsiteX3" fmla="*/ 0 w 442344"/>
              <a:gd name="connsiteY3" fmla="*/ 442344 h 442344"/>
              <a:gd name="connsiteX4" fmla="*/ 0 w 442344"/>
              <a:gd name="connsiteY4" fmla="*/ 221172 h 442344"/>
              <a:gd name="connsiteX5" fmla="*/ 221172 w 442344"/>
              <a:gd name="connsiteY5" fmla="*/ 0 h 44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2344" h="442344">
                <a:moveTo>
                  <a:pt x="221172" y="0"/>
                </a:moveTo>
                <a:cubicBezTo>
                  <a:pt x="343322" y="0"/>
                  <a:pt x="442344" y="99022"/>
                  <a:pt x="442344" y="221172"/>
                </a:cubicBezTo>
                <a:cubicBezTo>
                  <a:pt x="442344" y="343322"/>
                  <a:pt x="343322" y="442344"/>
                  <a:pt x="221172" y="442344"/>
                </a:cubicBezTo>
                <a:lnTo>
                  <a:pt x="0" y="442344"/>
                </a:lnTo>
                <a:lnTo>
                  <a:pt x="0" y="221172"/>
                </a:lnTo>
                <a:cubicBezTo>
                  <a:pt x="0" y="99022"/>
                  <a:pt x="99022" y="0"/>
                  <a:pt x="221172" y="0"/>
                </a:cubicBezTo>
                <a:close/>
              </a:path>
            </a:pathLst>
          </a:custGeom>
          <a:ln w="28575"/>
        </p:spPr>
        <p:style>
          <a:lnRef idx="2">
            <a:schemeClr val="accent2"/>
          </a:lnRef>
          <a:fillRef idx="1">
            <a:schemeClr val="lt1"/>
          </a:fillRef>
          <a:effectRef idx="0">
            <a:schemeClr val="accent2"/>
          </a:effectRef>
          <a:fontRef idx="minor">
            <a:schemeClr val="dk1"/>
          </a:fontRef>
        </p:style>
        <p:txBody>
          <a:bodyPr rtlCol="0" anchor="ctr"/>
          <a:lstStyle/>
          <a:p>
            <a:pPr algn="ctr"/>
            <a:r>
              <a:rPr lang="en-US" sz="2400" dirty="0" smtClean="0">
                <a:solidFill>
                  <a:srgbClr val="FF0000"/>
                </a:solidFill>
                <a:latin typeface="+mn-ea"/>
              </a:rPr>
              <a:t>1</a:t>
            </a:r>
            <a:endParaRPr lang="en-US" sz="2400" dirty="0">
              <a:solidFill>
                <a:srgbClr val="FF0000"/>
              </a:solidFill>
              <a:latin typeface="+mn-ea"/>
            </a:endParaRPr>
          </a:p>
        </p:txBody>
      </p:sp>
      <p:sp>
        <p:nvSpPr>
          <p:cNvPr id="19" name="手繪多邊形 18"/>
          <p:cNvSpPr/>
          <p:nvPr/>
        </p:nvSpPr>
        <p:spPr>
          <a:xfrm>
            <a:off x="5745288" y="4663514"/>
            <a:ext cx="360000" cy="360000"/>
          </a:xfrm>
          <a:custGeom>
            <a:avLst/>
            <a:gdLst>
              <a:gd name="connsiteX0" fmla="*/ 221172 w 442344"/>
              <a:gd name="connsiteY0" fmla="*/ 0 h 442344"/>
              <a:gd name="connsiteX1" fmla="*/ 442344 w 442344"/>
              <a:gd name="connsiteY1" fmla="*/ 221172 h 442344"/>
              <a:gd name="connsiteX2" fmla="*/ 221172 w 442344"/>
              <a:gd name="connsiteY2" fmla="*/ 442344 h 442344"/>
              <a:gd name="connsiteX3" fmla="*/ 0 w 442344"/>
              <a:gd name="connsiteY3" fmla="*/ 442344 h 442344"/>
              <a:gd name="connsiteX4" fmla="*/ 0 w 442344"/>
              <a:gd name="connsiteY4" fmla="*/ 221172 h 442344"/>
              <a:gd name="connsiteX5" fmla="*/ 221172 w 442344"/>
              <a:gd name="connsiteY5" fmla="*/ 0 h 44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2344" h="442344">
                <a:moveTo>
                  <a:pt x="221172" y="0"/>
                </a:moveTo>
                <a:cubicBezTo>
                  <a:pt x="343322" y="0"/>
                  <a:pt x="442344" y="99022"/>
                  <a:pt x="442344" y="221172"/>
                </a:cubicBezTo>
                <a:cubicBezTo>
                  <a:pt x="442344" y="343322"/>
                  <a:pt x="343322" y="442344"/>
                  <a:pt x="221172" y="442344"/>
                </a:cubicBezTo>
                <a:lnTo>
                  <a:pt x="0" y="442344"/>
                </a:lnTo>
                <a:lnTo>
                  <a:pt x="0" y="221172"/>
                </a:lnTo>
                <a:cubicBezTo>
                  <a:pt x="0" y="99022"/>
                  <a:pt x="99022" y="0"/>
                  <a:pt x="221172" y="0"/>
                </a:cubicBezTo>
                <a:close/>
              </a:path>
            </a:pathLst>
          </a:custGeom>
          <a:ln w="28575"/>
        </p:spPr>
        <p:style>
          <a:lnRef idx="2">
            <a:schemeClr val="accent2"/>
          </a:lnRef>
          <a:fillRef idx="1">
            <a:schemeClr val="lt1"/>
          </a:fillRef>
          <a:effectRef idx="0">
            <a:schemeClr val="accent2"/>
          </a:effectRef>
          <a:fontRef idx="minor">
            <a:schemeClr val="dk1"/>
          </a:fontRef>
        </p:style>
        <p:txBody>
          <a:bodyPr rtlCol="0" anchor="ctr"/>
          <a:lstStyle/>
          <a:p>
            <a:pPr algn="ctr"/>
            <a:r>
              <a:rPr lang="en-US" sz="2400" dirty="0" smtClean="0">
                <a:solidFill>
                  <a:srgbClr val="FF0000"/>
                </a:solidFill>
                <a:latin typeface="+mn-ea"/>
              </a:rPr>
              <a:t>2</a:t>
            </a:r>
            <a:endParaRPr lang="en-US" sz="2400" dirty="0">
              <a:solidFill>
                <a:srgbClr val="FF0000"/>
              </a:solidFill>
              <a:latin typeface="+mn-ea"/>
            </a:endParaRPr>
          </a:p>
        </p:txBody>
      </p:sp>
      <p:sp>
        <p:nvSpPr>
          <p:cNvPr id="20" name="Rectangle: Rounded Corners 41">
            <a:extLst>
              <a:ext uri="{FF2B5EF4-FFF2-40B4-BE49-F238E27FC236}">
                <a16:creationId xmlns:a16="http://schemas.microsoft.com/office/drawing/2014/main" id="{C7D5EB54-4291-47FA-B403-3DE72D7DA215}"/>
              </a:ext>
            </a:extLst>
          </p:cNvPr>
          <p:cNvSpPr/>
          <p:nvPr/>
        </p:nvSpPr>
        <p:spPr>
          <a:xfrm>
            <a:off x="482496" y="1383168"/>
            <a:ext cx="3204000" cy="720000"/>
          </a:xfrm>
          <a:prstGeom prst="roundRect">
            <a:avLst>
              <a:gd name="adj" fmla="val 7900"/>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400" b="1" dirty="0" smtClean="0">
                <a:solidFill>
                  <a:schemeClr val="tx1"/>
                </a:solidFill>
                <a:latin typeface="+mn-ea"/>
              </a:rPr>
              <a:t>由主要</a:t>
            </a:r>
            <a:r>
              <a:rPr lang="zh-TW" altLang="en-US" sz="2400" b="1" smtClean="0">
                <a:solidFill>
                  <a:schemeClr val="tx1"/>
                </a:solidFill>
                <a:latin typeface="+mn-ea"/>
              </a:rPr>
              <a:t>到次要</a:t>
            </a:r>
            <a:endParaRPr lang="zh-TW" altLang="en-US" sz="2400" b="1" dirty="0">
              <a:solidFill>
                <a:schemeClr val="tx1"/>
              </a:solidFill>
              <a:latin typeface="+mn-ea"/>
            </a:endParaRPr>
          </a:p>
        </p:txBody>
      </p:sp>
      <p:sp>
        <p:nvSpPr>
          <p:cNvPr id="15" name="Rectangle: Rounded Corners 32">
            <a:extLst>
              <a:ext uri="{FF2B5EF4-FFF2-40B4-BE49-F238E27FC236}">
                <a16:creationId xmlns:a16="http://schemas.microsoft.com/office/drawing/2014/main" id="{B6477AE2-8317-421F-9149-3BA0B1ED8B95}"/>
              </a:ext>
            </a:extLst>
          </p:cNvPr>
          <p:cNvSpPr>
            <a:spLocks/>
          </p:cNvSpPr>
          <p:nvPr/>
        </p:nvSpPr>
        <p:spPr>
          <a:xfrm flipH="1">
            <a:off x="10129872" y="286183"/>
            <a:ext cx="1806336" cy="540351"/>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icrosoft JhengHei" panose="020B0604030504040204" pitchFamily="34" charset="-120"/>
                <a:ea typeface="Microsoft JhengHei" panose="020B0604030504040204" pitchFamily="34" charset="-120"/>
              </a:rPr>
              <a:t>示例</a:t>
            </a:r>
            <a:endParaRPr lang="en-ID" sz="2800" dirty="0">
              <a:solidFill>
                <a:schemeClr val="tx1"/>
              </a:solidFill>
              <a:latin typeface="Microsoft JhengHei" panose="020B0604030504040204" pitchFamily="34" charset="-120"/>
              <a:ea typeface="Microsoft JhengHei" panose="020B0604030504040204" pitchFamily="34" charset="-120"/>
            </a:endParaRPr>
          </a:p>
        </p:txBody>
      </p:sp>
      <p:sp>
        <p:nvSpPr>
          <p:cNvPr id="16" name="Rectangle: Rounded Corners 32">
            <a:extLst>
              <a:ext uri="{FF2B5EF4-FFF2-40B4-BE49-F238E27FC236}">
                <a16:creationId xmlns:a16="http://schemas.microsoft.com/office/drawing/2014/main" id="{B6477AE2-8317-421F-9149-3BA0B1ED8B95}"/>
              </a:ext>
            </a:extLst>
          </p:cNvPr>
          <p:cNvSpPr>
            <a:spLocks/>
          </p:cNvSpPr>
          <p:nvPr/>
        </p:nvSpPr>
        <p:spPr>
          <a:xfrm flipH="1">
            <a:off x="302774" y="715241"/>
            <a:ext cx="2880000" cy="5328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800" b="1" dirty="0" smtClean="0">
                <a:solidFill>
                  <a:schemeClr val="tx1"/>
                </a:solidFill>
                <a:latin typeface="Microsoft JhengHei" panose="020B0604030504040204" pitchFamily="34" charset="-120"/>
                <a:ea typeface="Microsoft JhengHei" panose="020B0604030504040204" pitchFamily="34" charset="-120"/>
              </a:rPr>
              <a:t>5. </a:t>
            </a:r>
            <a:r>
              <a:rPr lang="zh-TW" altLang="en-US" sz="2800" b="1" dirty="0" smtClean="0">
                <a:solidFill>
                  <a:schemeClr val="tx1"/>
                </a:solidFill>
                <a:latin typeface="Microsoft JhengHei" panose="020B0604030504040204" pitchFamily="34" charset="-120"/>
                <a:ea typeface="Microsoft JhengHei" panose="020B0604030504040204" pitchFamily="34" charset="-120"/>
              </a:rPr>
              <a:t>組織優次</a:t>
            </a:r>
            <a:endParaRPr lang="zh-TW" altLang="en-US" sz="2800" b="1"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599132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編號版面配置區 1"/>
          <p:cNvSpPr>
            <a:spLocks noGrp="1"/>
          </p:cNvSpPr>
          <p:nvPr>
            <p:ph type="sldNum" sz="quarter" idx="12"/>
          </p:nvPr>
        </p:nvSpPr>
        <p:spPr/>
        <p:txBody>
          <a:bodyPr/>
          <a:lstStyle/>
          <a:p>
            <a:fld id="{87D7E3E0-16BD-4228-BA84-50B6A6D4FBA8}" type="slidenum">
              <a:rPr lang="en-US" smtClean="0"/>
              <a:t>34</a:t>
            </a:fld>
            <a:endParaRPr lang="en-US" dirty="0"/>
          </a:p>
        </p:txBody>
      </p:sp>
      <p:graphicFrame>
        <p:nvGraphicFramePr>
          <p:cNvPr id="3" name="資料庫圖表 2"/>
          <p:cNvGraphicFramePr/>
          <p:nvPr>
            <p:extLst>
              <p:ext uri="{D42A27DB-BD31-4B8C-83A1-F6EECF244321}">
                <p14:modId xmlns:p14="http://schemas.microsoft.com/office/powerpoint/2010/main" val="30567234"/>
              </p:ext>
            </p:extLst>
          </p:nvPr>
        </p:nvGraphicFramePr>
        <p:xfrm>
          <a:off x="240030" y="1794510"/>
          <a:ext cx="11407140" cy="434382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Rectangle: Rounded Corners 32">
            <a:extLst>
              <a:ext uri="{FF2B5EF4-FFF2-40B4-BE49-F238E27FC236}">
                <a16:creationId xmlns:a16="http://schemas.microsoft.com/office/drawing/2014/main" id="{B6477AE2-8317-421F-9149-3BA0B1ED8B95}"/>
              </a:ext>
            </a:extLst>
          </p:cNvPr>
          <p:cNvSpPr>
            <a:spLocks/>
          </p:cNvSpPr>
          <p:nvPr/>
        </p:nvSpPr>
        <p:spPr>
          <a:xfrm flipH="1">
            <a:off x="4084837" y="185017"/>
            <a:ext cx="7523460" cy="108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科學或地理科</a:t>
            </a:r>
            <a:endParaRPr lang="en-US" altLang="zh-TW" sz="3200" b="1" dirty="0" smtClean="0">
              <a:solidFill>
                <a:schemeClr val="tx1"/>
              </a:solidFill>
              <a:latin typeface="Microsoft JhengHei" panose="020B0604030504040204" pitchFamily="34" charset="-120"/>
              <a:ea typeface="Microsoft JhengHei" panose="020B0604030504040204" pitchFamily="34" charset="-120"/>
            </a:endParaRPr>
          </a:p>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全球</a:t>
            </a:r>
            <a:r>
              <a:rPr lang="zh-TW" altLang="en-US" sz="3200" b="1" dirty="0">
                <a:solidFill>
                  <a:schemeClr val="tx1"/>
                </a:solidFill>
                <a:latin typeface="Microsoft JhengHei" panose="020B0604030504040204" pitchFamily="34" charset="-120"/>
                <a:ea typeface="Microsoft JhengHei" panose="020B0604030504040204" pitchFamily="34" charset="-120"/>
              </a:rPr>
              <a:t>暖化的原因是甚麼？</a:t>
            </a:r>
            <a:endParaRPr lang="en-ID" sz="3200" dirty="0">
              <a:solidFill>
                <a:schemeClr val="tx1"/>
              </a:solidFill>
              <a:latin typeface="Microsoft JhengHei" panose="020B0604030504040204" pitchFamily="34" charset="-120"/>
              <a:ea typeface="Microsoft JhengHei" panose="020B0604030504040204" pitchFamily="34" charset="-120"/>
            </a:endParaRPr>
          </a:p>
        </p:txBody>
      </p:sp>
      <p:sp>
        <p:nvSpPr>
          <p:cNvPr id="10" name="矩形 9"/>
          <p:cNvSpPr/>
          <p:nvPr/>
        </p:nvSpPr>
        <p:spPr>
          <a:xfrm>
            <a:off x="3112145" y="2676221"/>
            <a:ext cx="1410964" cy="338554"/>
          </a:xfrm>
          <a:prstGeom prst="rect">
            <a:avLst/>
          </a:prstGeom>
        </p:spPr>
        <p:txBody>
          <a:bodyPr wrap="none">
            <a:spAutoFit/>
          </a:bodyPr>
          <a:lstStyle/>
          <a:p>
            <a:r>
              <a:rPr lang="en-US" altLang="zh-TW" sz="1600" b="1" dirty="0" smtClean="0">
                <a:solidFill>
                  <a:schemeClr val="bg1"/>
                </a:solidFill>
                <a:sym typeface="Wingdings" panose="05000000000000000000" pitchFamily="2" charset="2"/>
              </a:rPr>
              <a:t></a:t>
            </a:r>
            <a:r>
              <a:rPr lang="zh-TW" altLang="en-US" sz="1600" b="1" dirty="0" smtClean="0">
                <a:solidFill>
                  <a:schemeClr val="bg1"/>
                </a:solidFill>
              </a:rPr>
              <a:t>煤炭、石油</a:t>
            </a:r>
            <a:endParaRPr lang="zh-TW" altLang="en-US" sz="1600" dirty="0">
              <a:solidFill>
                <a:schemeClr val="bg1"/>
              </a:solidFill>
            </a:endParaRPr>
          </a:p>
        </p:txBody>
      </p:sp>
      <p:sp>
        <p:nvSpPr>
          <p:cNvPr id="11" name="矩形 10"/>
          <p:cNvSpPr/>
          <p:nvPr/>
        </p:nvSpPr>
        <p:spPr>
          <a:xfrm>
            <a:off x="3112145" y="2356582"/>
            <a:ext cx="1826141" cy="338554"/>
          </a:xfrm>
          <a:prstGeom prst="rect">
            <a:avLst/>
          </a:prstGeom>
        </p:spPr>
        <p:txBody>
          <a:bodyPr wrap="none">
            <a:spAutoFit/>
          </a:bodyPr>
          <a:lstStyle/>
          <a:p>
            <a:pPr lvl="0"/>
            <a:r>
              <a:rPr lang="zh-TW" altLang="en-US" sz="1600" b="1" dirty="0">
                <a:solidFill>
                  <a:schemeClr val="bg1"/>
                </a:solidFill>
              </a:rPr>
              <a:t>過度燃燒化石燃料</a:t>
            </a:r>
          </a:p>
        </p:txBody>
      </p:sp>
      <p:sp>
        <p:nvSpPr>
          <p:cNvPr id="12" name="矩形 11"/>
          <p:cNvSpPr/>
          <p:nvPr/>
        </p:nvSpPr>
        <p:spPr>
          <a:xfrm>
            <a:off x="7473639" y="5050697"/>
            <a:ext cx="2723823" cy="369332"/>
          </a:xfrm>
          <a:prstGeom prst="rect">
            <a:avLst/>
          </a:prstGeom>
        </p:spPr>
        <p:txBody>
          <a:bodyPr wrap="none">
            <a:spAutoFit/>
          </a:bodyPr>
          <a:lstStyle/>
          <a:p>
            <a:r>
              <a:rPr lang="en-US" altLang="zh-TW" b="1" dirty="0" smtClean="0">
                <a:solidFill>
                  <a:schemeClr val="bg1"/>
                </a:solidFill>
                <a:latin typeface="+mn-ea"/>
                <a:sym typeface="Wingdings" panose="05000000000000000000" pitchFamily="2" charset="2"/>
              </a:rPr>
              <a:t></a:t>
            </a:r>
            <a:r>
              <a:rPr lang="zh-TW" altLang="en-US" b="1" dirty="0" smtClean="0">
                <a:solidFill>
                  <a:schemeClr val="bg1"/>
                </a:solidFill>
                <a:latin typeface="+mn-ea"/>
              </a:rPr>
              <a:t>地球氣溫呈週期</a:t>
            </a:r>
            <a:r>
              <a:rPr lang="zh-TW" altLang="en-US" b="1" dirty="0">
                <a:solidFill>
                  <a:schemeClr val="bg1"/>
                </a:solidFill>
                <a:latin typeface="+mn-ea"/>
              </a:rPr>
              <a:t>性變化</a:t>
            </a:r>
            <a:endParaRPr lang="zh-TW" altLang="en-US" dirty="0">
              <a:solidFill>
                <a:schemeClr val="bg1"/>
              </a:solidFill>
            </a:endParaRPr>
          </a:p>
        </p:txBody>
      </p:sp>
      <p:sp>
        <p:nvSpPr>
          <p:cNvPr id="13" name="矩形 12"/>
          <p:cNvSpPr/>
          <p:nvPr/>
        </p:nvSpPr>
        <p:spPr>
          <a:xfrm>
            <a:off x="7473639" y="5342598"/>
            <a:ext cx="2026517" cy="369332"/>
          </a:xfrm>
          <a:prstGeom prst="rect">
            <a:avLst/>
          </a:prstGeom>
        </p:spPr>
        <p:txBody>
          <a:bodyPr wrap="none">
            <a:spAutoFit/>
          </a:bodyPr>
          <a:lstStyle/>
          <a:p>
            <a:r>
              <a:rPr lang="en-US" altLang="zh-TW" b="1" dirty="0" smtClean="0">
                <a:solidFill>
                  <a:schemeClr val="bg1"/>
                </a:solidFill>
                <a:latin typeface="+mn-ea"/>
                <a:sym typeface="Wingdings" panose="05000000000000000000" pitchFamily="2" charset="2"/>
              </a:rPr>
              <a:t></a:t>
            </a:r>
            <a:r>
              <a:rPr lang="zh-TW" altLang="en-US" b="1" dirty="0" smtClean="0">
                <a:solidFill>
                  <a:schemeClr val="bg1"/>
                </a:solidFill>
                <a:latin typeface="+mn-ea"/>
              </a:rPr>
              <a:t>氣溫處於上升期</a:t>
            </a:r>
            <a:endParaRPr lang="zh-TW" altLang="en-US" dirty="0">
              <a:solidFill>
                <a:schemeClr val="bg1"/>
              </a:solidFill>
            </a:endParaRPr>
          </a:p>
        </p:txBody>
      </p:sp>
      <p:sp>
        <p:nvSpPr>
          <p:cNvPr id="14" name="矩形 13"/>
          <p:cNvSpPr/>
          <p:nvPr/>
        </p:nvSpPr>
        <p:spPr>
          <a:xfrm>
            <a:off x="7473639" y="4751060"/>
            <a:ext cx="1107996" cy="369332"/>
          </a:xfrm>
          <a:prstGeom prst="rect">
            <a:avLst/>
          </a:prstGeom>
        </p:spPr>
        <p:txBody>
          <a:bodyPr wrap="none">
            <a:spAutoFit/>
          </a:bodyPr>
          <a:lstStyle/>
          <a:p>
            <a:pPr lvl="0"/>
            <a:r>
              <a:rPr lang="zh-TW" altLang="en-US" b="1" dirty="0">
                <a:solidFill>
                  <a:schemeClr val="bg1"/>
                </a:solidFill>
                <a:latin typeface="+mn-ea"/>
              </a:rPr>
              <a:t>自然現象</a:t>
            </a:r>
            <a:endParaRPr lang="zh-TW" altLang="en-US" b="1" dirty="0">
              <a:solidFill>
                <a:schemeClr val="bg1"/>
              </a:solidFill>
            </a:endParaRPr>
          </a:p>
        </p:txBody>
      </p:sp>
      <p:sp>
        <p:nvSpPr>
          <p:cNvPr id="18" name="手繪多邊形 17"/>
          <p:cNvSpPr/>
          <p:nvPr/>
        </p:nvSpPr>
        <p:spPr>
          <a:xfrm>
            <a:off x="711690" y="3398210"/>
            <a:ext cx="360000" cy="360000"/>
          </a:xfrm>
          <a:custGeom>
            <a:avLst/>
            <a:gdLst>
              <a:gd name="connsiteX0" fmla="*/ 221172 w 442344"/>
              <a:gd name="connsiteY0" fmla="*/ 0 h 442344"/>
              <a:gd name="connsiteX1" fmla="*/ 442344 w 442344"/>
              <a:gd name="connsiteY1" fmla="*/ 221172 h 442344"/>
              <a:gd name="connsiteX2" fmla="*/ 221172 w 442344"/>
              <a:gd name="connsiteY2" fmla="*/ 442344 h 442344"/>
              <a:gd name="connsiteX3" fmla="*/ 0 w 442344"/>
              <a:gd name="connsiteY3" fmla="*/ 442344 h 442344"/>
              <a:gd name="connsiteX4" fmla="*/ 0 w 442344"/>
              <a:gd name="connsiteY4" fmla="*/ 221172 h 442344"/>
              <a:gd name="connsiteX5" fmla="*/ 221172 w 442344"/>
              <a:gd name="connsiteY5" fmla="*/ 0 h 44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2344" h="442344">
                <a:moveTo>
                  <a:pt x="221172" y="0"/>
                </a:moveTo>
                <a:cubicBezTo>
                  <a:pt x="343322" y="0"/>
                  <a:pt x="442344" y="99022"/>
                  <a:pt x="442344" y="221172"/>
                </a:cubicBezTo>
                <a:cubicBezTo>
                  <a:pt x="442344" y="343322"/>
                  <a:pt x="343322" y="442344"/>
                  <a:pt x="221172" y="442344"/>
                </a:cubicBezTo>
                <a:lnTo>
                  <a:pt x="0" y="442344"/>
                </a:lnTo>
                <a:lnTo>
                  <a:pt x="0" y="221172"/>
                </a:lnTo>
                <a:cubicBezTo>
                  <a:pt x="0" y="99022"/>
                  <a:pt x="99022" y="0"/>
                  <a:pt x="221172" y="0"/>
                </a:cubicBezTo>
                <a:close/>
              </a:path>
            </a:pathLst>
          </a:custGeom>
          <a:ln w="28575"/>
        </p:spPr>
        <p:style>
          <a:lnRef idx="2">
            <a:schemeClr val="accent2"/>
          </a:lnRef>
          <a:fillRef idx="1">
            <a:schemeClr val="lt1"/>
          </a:fillRef>
          <a:effectRef idx="0">
            <a:schemeClr val="accent2"/>
          </a:effectRef>
          <a:fontRef idx="minor">
            <a:schemeClr val="dk1"/>
          </a:fontRef>
        </p:style>
        <p:txBody>
          <a:bodyPr rtlCol="0" anchor="ctr"/>
          <a:lstStyle/>
          <a:p>
            <a:pPr algn="ctr"/>
            <a:r>
              <a:rPr lang="en-US" sz="2400" dirty="0" smtClean="0">
                <a:solidFill>
                  <a:srgbClr val="FF0000"/>
                </a:solidFill>
                <a:latin typeface="+mn-ea"/>
              </a:rPr>
              <a:t>1</a:t>
            </a:r>
            <a:endParaRPr lang="en-US" sz="2400" dirty="0">
              <a:solidFill>
                <a:srgbClr val="FF0000"/>
              </a:solidFill>
              <a:latin typeface="+mn-ea"/>
            </a:endParaRPr>
          </a:p>
        </p:txBody>
      </p:sp>
      <p:sp>
        <p:nvSpPr>
          <p:cNvPr id="19" name="手繪多邊形 18"/>
          <p:cNvSpPr/>
          <p:nvPr/>
        </p:nvSpPr>
        <p:spPr>
          <a:xfrm>
            <a:off x="5745288" y="4663514"/>
            <a:ext cx="360000" cy="360000"/>
          </a:xfrm>
          <a:custGeom>
            <a:avLst/>
            <a:gdLst>
              <a:gd name="connsiteX0" fmla="*/ 221172 w 442344"/>
              <a:gd name="connsiteY0" fmla="*/ 0 h 442344"/>
              <a:gd name="connsiteX1" fmla="*/ 442344 w 442344"/>
              <a:gd name="connsiteY1" fmla="*/ 221172 h 442344"/>
              <a:gd name="connsiteX2" fmla="*/ 221172 w 442344"/>
              <a:gd name="connsiteY2" fmla="*/ 442344 h 442344"/>
              <a:gd name="connsiteX3" fmla="*/ 0 w 442344"/>
              <a:gd name="connsiteY3" fmla="*/ 442344 h 442344"/>
              <a:gd name="connsiteX4" fmla="*/ 0 w 442344"/>
              <a:gd name="connsiteY4" fmla="*/ 221172 h 442344"/>
              <a:gd name="connsiteX5" fmla="*/ 221172 w 442344"/>
              <a:gd name="connsiteY5" fmla="*/ 0 h 442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2344" h="442344">
                <a:moveTo>
                  <a:pt x="221172" y="0"/>
                </a:moveTo>
                <a:cubicBezTo>
                  <a:pt x="343322" y="0"/>
                  <a:pt x="442344" y="99022"/>
                  <a:pt x="442344" y="221172"/>
                </a:cubicBezTo>
                <a:cubicBezTo>
                  <a:pt x="442344" y="343322"/>
                  <a:pt x="343322" y="442344"/>
                  <a:pt x="221172" y="442344"/>
                </a:cubicBezTo>
                <a:lnTo>
                  <a:pt x="0" y="442344"/>
                </a:lnTo>
                <a:lnTo>
                  <a:pt x="0" y="221172"/>
                </a:lnTo>
                <a:cubicBezTo>
                  <a:pt x="0" y="99022"/>
                  <a:pt x="99022" y="0"/>
                  <a:pt x="221172" y="0"/>
                </a:cubicBezTo>
                <a:close/>
              </a:path>
            </a:pathLst>
          </a:custGeom>
          <a:ln w="28575"/>
        </p:spPr>
        <p:style>
          <a:lnRef idx="2">
            <a:schemeClr val="accent2"/>
          </a:lnRef>
          <a:fillRef idx="1">
            <a:schemeClr val="lt1"/>
          </a:fillRef>
          <a:effectRef idx="0">
            <a:schemeClr val="accent2"/>
          </a:effectRef>
          <a:fontRef idx="minor">
            <a:schemeClr val="dk1"/>
          </a:fontRef>
        </p:style>
        <p:txBody>
          <a:bodyPr rtlCol="0" anchor="ctr"/>
          <a:lstStyle/>
          <a:p>
            <a:pPr algn="ctr"/>
            <a:r>
              <a:rPr lang="en-US" sz="2400" dirty="0" smtClean="0">
                <a:solidFill>
                  <a:srgbClr val="FF0000"/>
                </a:solidFill>
                <a:latin typeface="+mn-ea"/>
              </a:rPr>
              <a:t>2</a:t>
            </a:r>
            <a:endParaRPr lang="en-US" sz="2400" dirty="0">
              <a:solidFill>
                <a:srgbClr val="FF0000"/>
              </a:solidFill>
              <a:latin typeface="+mn-ea"/>
            </a:endParaRPr>
          </a:p>
        </p:txBody>
      </p:sp>
      <p:sp>
        <p:nvSpPr>
          <p:cNvPr id="16" name="手繪多邊形 15"/>
          <p:cNvSpPr/>
          <p:nvPr/>
        </p:nvSpPr>
        <p:spPr>
          <a:xfrm>
            <a:off x="1100088" y="3003174"/>
            <a:ext cx="1152000" cy="72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j-ea"/>
              </a:rPr>
              <a:t>首先，</a:t>
            </a:r>
            <a:r>
              <a:rPr lang="en-US" altLang="zh-TW" sz="1600" b="1" i="1" dirty="0" smtClean="0">
                <a:solidFill>
                  <a:schemeClr val="tx1"/>
                </a:solidFill>
                <a:latin typeface="+mj-ea"/>
              </a:rPr>
              <a:t/>
            </a:r>
            <a:br>
              <a:rPr lang="en-US" altLang="zh-TW" sz="1600" b="1" i="1" dirty="0" smtClean="0">
                <a:solidFill>
                  <a:schemeClr val="tx1"/>
                </a:solidFill>
                <a:latin typeface="+mj-ea"/>
              </a:rPr>
            </a:br>
            <a:r>
              <a:rPr lang="zh-TW" altLang="en-US" sz="1600" b="1" i="1" dirty="0" smtClean="0">
                <a:solidFill>
                  <a:schemeClr val="tx1"/>
                </a:solidFill>
                <a:latin typeface="+mj-ea"/>
              </a:rPr>
              <a:t>在</a:t>
            </a:r>
            <a:r>
              <a:rPr lang="en-US" altLang="zh-TW" sz="1600" b="1" i="1" dirty="0">
                <a:solidFill>
                  <a:schemeClr val="tx1"/>
                </a:solidFill>
                <a:latin typeface="+mj-ea"/>
              </a:rPr>
              <a:t>……</a:t>
            </a:r>
            <a:r>
              <a:rPr lang="zh-TW" altLang="en-US" sz="1600" b="1" i="1" dirty="0">
                <a:solidFill>
                  <a:schemeClr val="tx1"/>
                </a:solidFill>
                <a:latin typeface="+mj-ea"/>
              </a:rPr>
              <a:t>方面</a:t>
            </a:r>
          </a:p>
        </p:txBody>
      </p:sp>
      <p:grpSp>
        <p:nvGrpSpPr>
          <p:cNvPr id="21" name="群組 20"/>
          <p:cNvGrpSpPr/>
          <p:nvPr/>
        </p:nvGrpSpPr>
        <p:grpSpPr>
          <a:xfrm flipH="1">
            <a:off x="5647403" y="5114925"/>
            <a:ext cx="1152000" cy="1476000"/>
            <a:chOff x="7700297" y="5755619"/>
            <a:chExt cx="2723869" cy="1386982"/>
          </a:xfrm>
        </p:grpSpPr>
        <p:sp>
          <p:nvSpPr>
            <p:cNvPr id="22" name="手繪多邊形 21"/>
            <p:cNvSpPr/>
            <p:nvPr/>
          </p:nvSpPr>
          <p:spPr>
            <a:xfrm flipV="1">
              <a:off x="7812912" y="6057635"/>
              <a:ext cx="2498639" cy="660947"/>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zh-TW" altLang="en-US" b="1" dirty="0">
                <a:solidFill>
                  <a:schemeClr val="tx1"/>
                </a:solidFill>
                <a:latin typeface="+mj-ea"/>
              </a:endParaRPr>
            </a:p>
          </p:txBody>
        </p:sp>
        <p:sp>
          <p:nvSpPr>
            <p:cNvPr id="23" name="矩形 22"/>
            <p:cNvSpPr/>
            <p:nvPr/>
          </p:nvSpPr>
          <p:spPr>
            <a:xfrm>
              <a:off x="7700297" y="5755619"/>
              <a:ext cx="2723869" cy="1386982"/>
            </a:xfrm>
            <a:prstGeom prst="rect">
              <a:avLst/>
            </a:prstGeom>
          </p:spPr>
          <p:txBody>
            <a:bodyPr wrap="square" anchor="ctr">
              <a:spAutoFit/>
            </a:bodyPr>
            <a:lstStyle/>
            <a:p>
              <a:pPr algn="ctr"/>
              <a:r>
                <a:rPr lang="zh-TW" altLang="en-US" sz="1600" b="1" i="1" dirty="0" smtClean="0">
                  <a:latin typeface="+mn-ea"/>
                </a:rPr>
                <a:t>第二，在</a:t>
              </a:r>
              <a:r>
                <a:rPr lang="en-US" altLang="zh-TW" sz="1600" b="1" i="1" dirty="0" smtClean="0">
                  <a:latin typeface="+mn-ea"/>
                </a:rPr>
                <a:t>……</a:t>
              </a:r>
              <a:r>
                <a:rPr lang="zh-TW" altLang="en-US" sz="1600" b="1" i="1" dirty="0" smtClean="0">
                  <a:latin typeface="+mn-ea"/>
                </a:rPr>
                <a:t>方面</a:t>
              </a:r>
              <a:endParaRPr lang="zh-TW" altLang="en-US" sz="1600" b="1" i="1" dirty="0">
                <a:latin typeface="+mn-ea"/>
              </a:endParaRPr>
            </a:p>
          </p:txBody>
        </p:sp>
      </p:grpSp>
      <p:sp>
        <p:nvSpPr>
          <p:cNvPr id="24" name="手繪多邊形 23"/>
          <p:cNvSpPr/>
          <p:nvPr/>
        </p:nvSpPr>
        <p:spPr>
          <a:xfrm>
            <a:off x="10421637" y="3877733"/>
            <a:ext cx="1728000" cy="360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en-US" altLang="zh-TW" sz="1600" b="1" i="1" dirty="0" smtClean="0">
                <a:solidFill>
                  <a:schemeClr val="tx1"/>
                </a:solidFill>
                <a:latin typeface="+mj-ea"/>
              </a:rPr>
              <a:t>……</a:t>
            </a:r>
            <a:r>
              <a:rPr lang="zh-TW" altLang="en-US" sz="1600" b="1" i="1" dirty="0" smtClean="0">
                <a:solidFill>
                  <a:schemeClr val="tx1"/>
                </a:solidFill>
                <a:latin typeface="+mj-ea"/>
              </a:rPr>
              <a:t>的原因有</a:t>
            </a:r>
            <a:r>
              <a:rPr lang="en-US" altLang="zh-TW" sz="1600" b="1" i="1" dirty="0" smtClean="0">
                <a:solidFill>
                  <a:schemeClr val="tx1"/>
                </a:solidFill>
                <a:latin typeface="+mj-ea"/>
              </a:rPr>
              <a:t>……</a:t>
            </a:r>
            <a:endParaRPr lang="en-US" altLang="zh-TW" sz="1600" b="1" i="1" dirty="0">
              <a:solidFill>
                <a:schemeClr val="tx1"/>
              </a:solidFill>
              <a:latin typeface="+mj-ea"/>
            </a:endParaRPr>
          </a:p>
        </p:txBody>
      </p:sp>
      <p:grpSp>
        <p:nvGrpSpPr>
          <p:cNvPr id="25" name="群組 24"/>
          <p:cNvGrpSpPr/>
          <p:nvPr/>
        </p:nvGrpSpPr>
        <p:grpSpPr>
          <a:xfrm flipH="1">
            <a:off x="10469933" y="4641602"/>
            <a:ext cx="972000" cy="403823"/>
            <a:chOff x="7700297" y="6057638"/>
            <a:chExt cx="2723869" cy="674004"/>
          </a:xfrm>
        </p:grpSpPr>
        <p:sp>
          <p:nvSpPr>
            <p:cNvPr id="26" name="手繪多邊形 25"/>
            <p:cNvSpPr/>
            <p:nvPr/>
          </p:nvSpPr>
          <p:spPr>
            <a:xfrm flipV="1">
              <a:off x="7812912" y="6057638"/>
              <a:ext cx="2498640" cy="660947"/>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zh-TW" altLang="en-US" b="1" dirty="0">
                <a:solidFill>
                  <a:schemeClr val="tx1"/>
                </a:solidFill>
                <a:latin typeface="+mj-ea"/>
              </a:endParaRPr>
            </a:p>
          </p:txBody>
        </p:sp>
        <p:sp>
          <p:nvSpPr>
            <p:cNvPr id="27" name="矩形 26"/>
            <p:cNvSpPr/>
            <p:nvPr/>
          </p:nvSpPr>
          <p:spPr>
            <a:xfrm>
              <a:off x="7700297" y="6166576"/>
              <a:ext cx="2723869" cy="565066"/>
            </a:xfrm>
            <a:prstGeom prst="rect">
              <a:avLst/>
            </a:prstGeom>
          </p:spPr>
          <p:txBody>
            <a:bodyPr wrap="square" anchor="ctr">
              <a:spAutoFit/>
            </a:bodyPr>
            <a:lstStyle/>
            <a:p>
              <a:pPr algn="ctr"/>
              <a:r>
                <a:rPr lang="zh-TW" altLang="en-US" sz="1600" b="1" i="1" dirty="0" smtClean="0">
                  <a:latin typeface="+mn-ea"/>
                </a:rPr>
                <a:t>以致</a:t>
              </a:r>
              <a:r>
                <a:rPr lang="en-US" altLang="zh-TW" sz="1600" b="1" i="1" dirty="0" smtClean="0">
                  <a:latin typeface="+mn-ea"/>
                </a:rPr>
                <a:t>……</a:t>
              </a:r>
              <a:endParaRPr lang="zh-TW" altLang="en-US" sz="1600" b="1" i="1" dirty="0">
                <a:latin typeface="+mn-ea"/>
              </a:endParaRPr>
            </a:p>
          </p:txBody>
        </p:sp>
      </p:grpSp>
      <p:sp>
        <p:nvSpPr>
          <p:cNvPr id="28" name="手繪多邊形 27"/>
          <p:cNvSpPr/>
          <p:nvPr/>
        </p:nvSpPr>
        <p:spPr>
          <a:xfrm flipH="1">
            <a:off x="2626145" y="2025629"/>
            <a:ext cx="972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由於</a:t>
            </a:r>
            <a:r>
              <a:rPr lang="en-US" altLang="zh-TW" sz="1600" b="1" i="1" dirty="0" smtClean="0">
                <a:solidFill>
                  <a:schemeClr val="tx1"/>
                </a:solidFill>
                <a:latin typeface="+mn-ea"/>
              </a:rPr>
              <a:t>……</a:t>
            </a:r>
            <a:endParaRPr lang="en-US" altLang="zh-TW" sz="1600" b="1" i="1" dirty="0">
              <a:solidFill>
                <a:schemeClr val="tx1"/>
              </a:solidFill>
              <a:latin typeface="+mn-ea"/>
            </a:endParaRPr>
          </a:p>
        </p:txBody>
      </p:sp>
      <p:sp>
        <p:nvSpPr>
          <p:cNvPr id="29" name="手繪多邊形 28"/>
          <p:cNvSpPr/>
          <p:nvPr/>
        </p:nvSpPr>
        <p:spPr>
          <a:xfrm flipH="1">
            <a:off x="2667712" y="3303820"/>
            <a:ext cx="972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由於</a:t>
            </a:r>
            <a:r>
              <a:rPr lang="en-US" altLang="zh-TW" sz="1600" b="1" i="1" dirty="0" smtClean="0">
                <a:solidFill>
                  <a:schemeClr val="tx1"/>
                </a:solidFill>
                <a:latin typeface="+mn-ea"/>
              </a:rPr>
              <a:t>……</a:t>
            </a:r>
            <a:endParaRPr lang="en-US" altLang="zh-TW" sz="1600" b="1" i="1" dirty="0">
              <a:solidFill>
                <a:schemeClr val="tx1"/>
              </a:solidFill>
              <a:latin typeface="+mn-ea"/>
            </a:endParaRPr>
          </a:p>
        </p:txBody>
      </p:sp>
      <p:sp>
        <p:nvSpPr>
          <p:cNvPr id="30" name="手繪多邊形 29"/>
          <p:cNvSpPr/>
          <p:nvPr/>
        </p:nvSpPr>
        <p:spPr>
          <a:xfrm flipH="1">
            <a:off x="2398835" y="4443602"/>
            <a:ext cx="972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由於</a:t>
            </a:r>
            <a:r>
              <a:rPr lang="en-US" altLang="zh-TW" sz="1600" b="1" i="1" dirty="0" smtClean="0">
                <a:solidFill>
                  <a:schemeClr val="tx1"/>
                </a:solidFill>
                <a:latin typeface="+mn-ea"/>
              </a:rPr>
              <a:t>……</a:t>
            </a:r>
            <a:endParaRPr lang="en-US" altLang="zh-TW" sz="1600" b="1" i="1" dirty="0">
              <a:solidFill>
                <a:schemeClr val="tx1"/>
              </a:solidFill>
              <a:latin typeface="+mn-ea"/>
            </a:endParaRPr>
          </a:p>
        </p:txBody>
      </p:sp>
      <p:sp>
        <p:nvSpPr>
          <p:cNvPr id="31" name="手繪多邊形 30"/>
          <p:cNvSpPr/>
          <p:nvPr/>
        </p:nvSpPr>
        <p:spPr>
          <a:xfrm flipH="1">
            <a:off x="7712254" y="4443602"/>
            <a:ext cx="972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因為</a:t>
            </a:r>
            <a:r>
              <a:rPr lang="en-US" altLang="zh-TW" sz="1600" b="1" i="1" dirty="0" smtClean="0">
                <a:solidFill>
                  <a:schemeClr val="tx1"/>
                </a:solidFill>
                <a:latin typeface="+mn-ea"/>
              </a:rPr>
              <a:t>……</a:t>
            </a:r>
            <a:endParaRPr lang="en-US" altLang="zh-TW" sz="1600" b="1" i="1" dirty="0">
              <a:solidFill>
                <a:schemeClr val="tx1"/>
              </a:solidFill>
              <a:latin typeface="+mn-ea"/>
            </a:endParaRPr>
          </a:p>
        </p:txBody>
      </p:sp>
      <p:sp>
        <p:nvSpPr>
          <p:cNvPr id="32" name="手繪多邊形 31"/>
          <p:cNvSpPr/>
          <p:nvPr/>
        </p:nvSpPr>
        <p:spPr>
          <a:xfrm>
            <a:off x="4452286" y="3165174"/>
            <a:ext cx="972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以致</a:t>
            </a:r>
            <a:r>
              <a:rPr lang="en-US" altLang="zh-TW" sz="1600" b="1" i="1" dirty="0" smtClean="0">
                <a:solidFill>
                  <a:schemeClr val="tx1"/>
                </a:solidFill>
                <a:latin typeface="+mn-ea"/>
              </a:rPr>
              <a:t>……</a:t>
            </a:r>
            <a:endParaRPr lang="en-US" altLang="zh-TW" sz="1600" b="1" i="1" dirty="0">
              <a:solidFill>
                <a:schemeClr val="tx1"/>
              </a:solidFill>
              <a:latin typeface="+mn-ea"/>
            </a:endParaRPr>
          </a:p>
        </p:txBody>
      </p:sp>
      <p:grpSp>
        <p:nvGrpSpPr>
          <p:cNvPr id="33" name="群組 32"/>
          <p:cNvGrpSpPr/>
          <p:nvPr/>
        </p:nvGrpSpPr>
        <p:grpSpPr>
          <a:xfrm flipH="1">
            <a:off x="3786563" y="5495245"/>
            <a:ext cx="972000" cy="403823"/>
            <a:chOff x="7700297" y="6057638"/>
            <a:chExt cx="2723869" cy="674004"/>
          </a:xfrm>
        </p:grpSpPr>
        <p:sp>
          <p:nvSpPr>
            <p:cNvPr id="34" name="手繪多邊形 33"/>
            <p:cNvSpPr/>
            <p:nvPr/>
          </p:nvSpPr>
          <p:spPr>
            <a:xfrm flipV="1">
              <a:off x="7812912" y="6057638"/>
              <a:ext cx="2498640" cy="660947"/>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zh-TW" altLang="en-US" b="1" dirty="0">
                <a:solidFill>
                  <a:schemeClr val="tx1"/>
                </a:solidFill>
                <a:latin typeface="+mj-ea"/>
              </a:endParaRPr>
            </a:p>
          </p:txBody>
        </p:sp>
        <p:sp>
          <p:nvSpPr>
            <p:cNvPr id="35" name="矩形 34"/>
            <p:cNvSpPr/>
            <p:nvPr/>
          </p:nvSpPr>
          <p:spPr>
            <a:xfrm>
              <a:off x="7700297" y="6166576"/>
              <a:ext cx="2723869" cy="565066"/>
            </a:xfrm>
            <a:prstGeom prst="rect">
              <a:avLst/>
            </a:prstGeom>
          </p:spPr>
          <p:txBody>
            <a:bodyPr wrap="square" anchor="ctr">
              <a:spAutoFit/>
            </a:bodyPr>
            <a:lstStyle/>
            <a:p>
              <a:pPr algn="ctr"/>
              <a:r>
                <a:rPr lang="zh-TW" altLang="en-US" sz="1600" b="1" i="1" dirty="0" smtClean="0">
                  <a:latin typeface="+mn-ea"/>
                </a:rPr>
                <a:t>以致</a:t>
              </a:r>
              <a:r>
                <a:rPr lang="en-US" altLang="zh-TW" sz="1600" b="1" i="1" dirty="0" smtClean="0">
                  <a:latin typeface="+mn-ea"/>
                </a:rPr>
                <a:t>……</a:t>
              </a:r>
              <a:endParaRPr lang="zh-TW" altLang="en-US" sz="1600" b="1" i="1" dirty="0">
                <a:latin typeface="+mn-ea"/>
              </a:endParaRPr>
            </a:p>
          </p:txBody>
        </p:sp>
      </p:grpSp>
      <p:sp>
        <p:nvSpPr>
          <p:cNvPr id="36" name="手繪多邊形 35"/>
          <p:cNvSpPr/>
          <p:nvPr/>
        </p:nvSpPr>
        <p:spPr>
          <a:xfrm>
            <a:off x="6105288" y="3410521"/>
            <a:ext cx="972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因而</a:t>
            </a:r>
            <a:r>
              <a:rPr lang="en-US" altLang="zh-TW" sz="1600" b="1" i="1" dirty="0" smtClean="0">
                <a:solidFill>
                  <a:schemeClr val="tx1"/>
                </a:solidFill>
                <a:latin typeface="+mn-ea"/>
              </a:rPr>
              <a:t>……</a:t>
            </a:r>
            <a:endParaRPr lang="en-US" altLang="zh-TW" sz="1600" b="1" i="1" dirty="0">
              <a:solidFill>
                <a:schemeClr val="tx1"/>
              </a:solidFill>
              <a:latin typeface="+mn-ea"/>
            </a:endParaRPr>
          </a:p>
        </p:txBody>
      </p:sp>
      <p:sp>
        <p:nvSpPr>
          <p:cNvPr id="37" name="手繪多邊形 36"/>
          <p:cNvSpPr/>
          <p:nvPr/>
        </p:nvSpPr>
        <p:spPr>
          <a:xfrm>
            <a:off x="7514897" y="2963674"/>
            <a:ext cx="972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就</a:t>
            </a:r>
            <a:r>
              <a:rPr lang="en-US" altLang="zh-TW" sz="1600" b="1" i="1" dirty="0" smtClean="0">
                <a:solidFill>
                  <a:schemeClr val="tx1"/>
                </a:solidFill>
                <a:latin typeface="+mn-ea"/>
              </a:rPr>
              <a:t>……</a:t>
            </a:r>
            <a:endParaRPr lang="en-US" altLang="zh-TW" sz="1600" b="1" i="1" dirty="0">
              <a:solidFill>
                <a:schemeClr val="tx1"/>
              </a:solidFill>
              <a:latin typeface="+mn-ea"/>
            </a:endParaRPr>
          </a:p>
        </p:txBody>
      </p:sp>
      <p:sp>
        <p:nvSpPr>
          <p:cNvPr id="38" name="手繪多邊形 37"/>
          <p:cNvSpPr/>
          <p:nvPr/>
        </p:nvSpPr>
        <p:spPr>
          <a:xfrm>
            <a:off x="9235443" y="2647498"/>
            <a:ext cx="972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所以</a:t>
            </a:r>
            <a:r>
              <a:rPr lang="en-US" altLang="zh-TW" sz="1600" b="1" i="1" dirty="0" smtClean="0">
                <a:solidFill>
                  <a:schemeClr val="tx1"/>
                </a:solidFill>
                <a:latin typeface="+mn-ea"/>
              </a:rPr>
              <a:t>……</a:t>
            </a:r>
            <a:endParaRPr lang="en-US" altLang="zh-TW" sz="1600" b="1" i="1" dirty="0">
              <a:solidFill>
                <a:schemeClr val="tx1"/>
              </a:solidFill>
              <a:latin typeface="+mn-ea"/>
            </a:endParaRPr>
          </a:p>
        </p:txBody>
      </p:sp>
      <p:sp>
        <p:nvSpPr>
          <p:cNvPr id="40" name="手繪多邊形 39"/>
          <p:cNvSpPr/>
          <p:nvPr/>
        </p:nvSpPr>
        <p:spPr>
          <a:xfrm flipH="1">
            <a:off x="2251872" y="2600394"/>
            <a:ext cx="972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例如</a:t>
            </a:r>
            <a:r>
              <a:rPr lang="en-US" altLang="zh-TW" sz="1600" b="1" i="1" dirty="0" smtClean="0">
                <a:solidFill>
                  <a:schemeClr val="tx1"/>
                </a:solidFill>
                <a:latin typeface="+mn-ea"/>
              </a:rPr>
              <a:t>……</a:t>
            </a:r>
            <a:endParaRPr lang="en-US" altLang="zh-TW" sz="1600" b="1" i="1" dirty="0">
              <a:solidFill>
                <a:schemeClr val="tx1"/>
              </a:solidFill>
              <a:latin typeface="+mn-ea"/>
            </a:endParaRPr>
          </a:p>
        </p:txBody>
      </p:sp>
      <p:sp>
        <p:nvSpPr>
          <p:cNvPr id="42" name="手繪多邊形 41"/>
          <p:cNvSpPr/>
          <p:nvPr/>
        </p:nvSpPr>
        <p:spPr>
          <a:xfrm>
            <a:off x="8922869" y="4649425"/>
            <a:ext cx="972000" cy="396000"/>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t"/>
          <a:lstStyle/>
          <a:p>
            <a:pPr algn="ctr"/>
            <a:r>
              <a:rPr lang="zh-TW" altLang="en-US" sz="1600" b="1" i="1" dirty="0" smtClean="0">
                <a:solidFill>
                  <a:schemeClr val="tx1"/>
                </a:solidFill>
                <a:latin typeface="+mn-ea"/>
              </a:rPr>
              <a:t>會</a:t>
            </a:r>
            <a:r>
              <a:rPr lang="en-US" altLang="zh-TW" sz="1600" b="1" i="1" dirty="0" smtClean="0">
                <a:solidFill>
                  <a:schemeClr val="tx1"/>
                </a:solidFill>
                <a:latin typeface="+mn-ea"/>
              </a:rPr>
              <a:t>……</a:t>
            </a:r>
            <a:endParaRPr lang="en-US" altLang="zh-TW" sz="1600" b="1" i="1" dirty="0">
              <a:solidFill>
                <a:schemeClr val="tx1"/>
              </a:solidFill>
              <a:latin typeface="+mn-ea"/>
            </a:endParaRPr>
          </a:p>
        </p:txBody>
      </p:sp>
      <p:grpSp>
        <p:nvGrpSpPr>
          <p:cNvPr id="43" name="群組 42"/>
          <p:cNvGrpSpPr/>
          <p:nvPr/>
        </p:nvGrpSpPr>
        <p:grpSpPr>
          <a:xfrm flipH="1">
            <a:off x="7688243" y="5631124"/>
            <a:ext cx="972000" cy="403823"/>
            <a:chOff x="7700297" y="6057638"/>
            <a:chExt cx="2723869" cy="674004"/>
          </a:xfrm>
        </p:grpSpPr>
        <p:sp>
          <p:nvSpPr>
            <p:cNvPr id="44" name="手繪多邊形 43"/>
            <p:cNvSpPr/>
            <p:nvPr/>
          </p:nvSpPr>
          <p:spPr>
            <a:xfrm flipV="1">
              <a:off x="7812912" y="6057638"/>
              <a:ext cx="2498640" cy="660947"/>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zh-TW" altLang="en-US" b="1" dirty="0">
                <a:solidFill>
                  <a:schemeClr val="tx1"/>
                </a:solidFill>
                <a:latin typeface="+mj-ea"/>
              </a:endParaRPr>
            </a:p>
          </p:txBody>
        </p:sp>
        <p:sp>
          <p:nvSpPr>
            <p:cNvPr id="45" name="矩形 44"/>
            <p:cNvSpPr/>
            <p:nvPr/>
          </p:nvSpPr>
          <p:spPr>
            <a:xfrm>
              <a:off x="7700297" y="6166576"/>
              <a:ext cx="2723869" cy="565066"/>
            </a:xfrm>
            <a:prstGeom prst="rect">
              <a:avLst/>
            </a:prstGeom>
          </p:spPr>
          <p:txBody>
            <a:bodyPr wrap="square" anchor="ctr">
              <a:spAutoFit/>
            </a:bodyPr>
            <a:lstStyle/>
            <a:p>
              <a:pPr algn="ctr"/>
              <a:r>
                <a:rPr lang="zh-TW" altLang="en-US" sz="1600" b="1" i="1" dirty="0" smtClean="0">
                  <a:latin typeface="+mn-ea"/>
                </a:rPr>
                <a:t>是</a:t>
              </a:r>
              <a:r>
                <a:rPr lang="en-US" altLang="zh-TW" sz="1600" b="1" i="1" dirty="0" smtClean="0">
                  <a:latin typeface="+mn-ea"/>
                </a:rPr>
                <a:t>……</a:t>
              </a:r>
              <a:endParaRPr lang="zh-TW" altLang="en-US" sz="1600" b="1" i="1" dirty="0">
                <a:latin typeface="+mn-ea"/>
              </a:endParaRPr>
            </a:p>
          </p:txBody>
        </p:sp>
      </p:grpSp>
      <p:grpSp>
        <p:nvGrpSpPr>
          <p:cNvPr id="39" name="群組 38"/>
          <p:cNvGrpSpPr/>
          <p:nvPr/>
        </p:nvGrpSpPr>
        <p:grpSpPr>
          <a:xfrm>
            <a:off x="8686515" y="5969872"/>
            <a:ext cx="2772000" cy="731359"/>
            <a:chOff x="7700297" y="6057635"/>
            <a:chExt cx="2723869" cy="660947"/>
          </a:xfrm>
        </p:grpSpPr>
        <p:sp>
          <p:nvSpPr>
            <p:cNvPr id="41" name="手繪多邊形 40"/>
            <p:cNvSpPr/>
            <p:nvPr/>
          </p:nvSpPr>
          <p:spPr>
            <a:xfrm flipV="1">
              <a:off x="7812912" y="6057635"/>
              <a:ext cx="2498640" cy="660947"/>
            </a:xfrm>
            <a:custGeom>
              <a:avLst/>
              <a:gdLst>
                <a:gd name="connsiteX0" fmla="*/ 83005 w 2343150"/>
                <a:gd name="connsiteY0" fmla="*/ 0 h 642672"/>
                <a:gd name="connsiteX1" fmla="*/ 2260145 w 2343150"/>
                <a:gd name="connsiteY1" fmla="*/ 0 h 642672"/>
                <a:gd name="connsiteX2" fmla="*/ 2343150 w 2343150"/>
                <a:gd name="connsiteY2" fmla="*/ 83005 h 642672"/>
                <a:gd name="connsiteX3" fmla="*/ 2343150 w 2343150"/>
                <a:gd name="connsiteY3" fmla="*/ 415015 h 642672"/>
                <a:gd name="connsiteX4" fmla="*/ 2260145 w 2343150"/>
                <a:gd name="connsiteY4" fmla="*/ 498020 h 642672"/>
                <a:gd name="connsiteX5" fmla="*/ 363207 w 2343150"/>
                <a:gd name="connsiteY5" fmla="*/ 498020 h 642672"/>
                <a:gd name="connsiteX6" fmla="*/ 161656 w 2343150"/>
                <a:gd name="connsiteY6" fmla="*/ 642672 h 642672"/>
                <a:gd name="connsiteX7" fmla="*/ 146722 w 2343150"/>
                <a:gd name="connsiteY7" fmla="*/ 498020 h 642672"/>
                <a:gd name="connsiteX8" fmla="*/ 83005 w 2343150"/>
                <a:gd name="connsiteY8" fmla="*/ 498020 h 642672"/>
                <a:gd name="connsiteX9" fmla="*/ 0 w 2343150"/>
                <a:gd name="connsiteY9" fmla="*/ 415015 h 642672"/>
                <a:gd name="connsiteX10" fmla="*/ 0 w 2343150"/>
                <a:gd name="connsiteY10" fmla="*/ 83005 h 642672"/>
                <a:gd name="connsiteX11" fmla="*/ 83005 w 2343150"/>
                <a:gd name="connsiteY11" fmla="*/ 0 h 642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43150" h="642672">
                  <a:moveTo>
                    <a:pt x="83005" y="0"/>
                  </a:moveTo>
                  <a:lnTo>
                    <a:pt x="2260145" y="0"/>
                  </a:lnTo>
                  <a:cubicBezTo>
                    <a:pt x="2305987" y="0"/>
                    <a:pt x="2343150" y="37163"/>
                    <a:pt x="2343150" y="83005"/>
                  </a:cubicBezTo>
                  <a:lnTo>
                    <a:pt x="2343150" y="415015"/>
                  </a:lnTo>
                  <a:cubicBezTo>
                    <a:pt x="2343150" y="460857"/>
                    <a:pt x="2305987" y="498020"/>
                    <a:pt x="2260145" y="498020"/>
                  </a:cubicBezTo>
                  <a:lnTo>
                    <a:pt x="363207" y="498020"/>
                  </a:lnTo>
                  <a:lnTo>
                    <a:pt x="161656" y="642672"/>
                  </a:lnTo>
                  <a:lnTo>
                    <a:pt x="146722" y="498020"/>
                  </a:lnTo>
                  <a:lnTo>
                    <a:pt x="83005" y="498020"/>
                  </a:lnTo>
                  <a:cubicBezTo>
                    <a:pt x="37163" y="498020"/>
                    <a:pt x="0" y="460857"/>
                    <a:pt x="0" y="415015"/>
                  </a:cubicBezTo>
                  <a:lnTo>
                    <a:pt x="0" y="83005"/>
                  </a:lnTo>
                  <a:cubicBezTo>
                    <a:pt x="0" y="37163"/>
                    <a:pt x="37163" y="0"/>
                    <a:pt x="83005" y="0"/>
                  </a:cubicBezTo>
                  <a:close/>
                </a:path>
              </a:pathLst>
            </a:custGeom>
            <a:solidFill>
              <a:schemeClr val="accent1">
                <a:lumMod val="20000"/>
                <a:lumOff val="80000"/>
              </a:schemeClr>
            </a:solidFill>
            <a:effectLst>
              <a:innerShdw blurRad="63500" dist="50800" dir="13500000">
                <a:prstClr val="black">
                  <a:alpha val="50000"/>
                </a:prstClr>
              </a:inn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zh-TW" altLang="en-US" b="1" dirty="0">
                <a:solidFill>
                  <a:schemeClr val="tx1"/>
                </a:solidFill>
                <a:latin typeface="+mj-ea"/>
              </a:endParaRPr>
            </a:p>
          </p:txBody>
        </p:sp>
        <p:sp>
          <p:nvSpPr>
            <p:cNvPr id="46" name="矩形 45"/>
            <p:cNvSpPr/>
            <p:nvPr/>
          </p:nvSpPr>
          <p:spPr>
            <a:xfrm>
              <a:off x="7700297" y="6184863"/>
              <a:ext cx="2723869" cy="528476"/>
            </a:xfrm>
            <a:prstGeom prst="rect">
              <a:avLst/>
            </a:prstGeom>
          </p:spPr>
          <p:txBody>
            <a:bodyPr wrap="square" anchor="ctr">
              <a:spAutoFit/>
            </a:bodyPr>
            <a:lstStyle/>
            <a:p>
              <a:pPr algn="ctr"/>
              <a:r>
                <a:rPr lang="zh-TW" altLang="en-US" sz="1600" b="1" i="1" dirty="0">
                  <a:latin typeface="+mn-ea"/>
                </a:rPr>
                <a:t>總括而言，</a:t>
              </a:r>
              <a:r>
                <a:rPr lang="en-US" altLang="zh-TW" sz="1600" b="1" i="1" dirty="0">
                  <a:latin typeface="+mn-ea"/>
                </a:rPr>
                <a:t>……</a:t>
              </a:r>
              <a:r>
                <a:rPr lang="zh-TW" altLang="en-US" sz="1600" b="1" i="1" dirty="0">
                  <a:latin typeface="+mn-ea"/>
                </a:rPr>
                <a:t>由</a:t>
              </a:r>
              <a:r>
                <a:rPr lang="en-US" altLang="zh-TW" sz="1600" b="1" i="1" dirty="0">
                  <a:latin typeface="+mn-ea"/>
                </a:rPr>
                <a:t>……</a:t>
              </a:r>
              <a:r>
                <a:rPr lang="zh-TW" altLang="en-US" sz="1600" b="1" i="1" dirty="0" smtClean="0">
                  <a:latin typeface="+mn-ea"/>
                </a:rPr>
                <a:t>方面</a:t>
              </a:r>
              <a:r>
                <a:rPr lang="en-US" altLang="zh-TW" sz="1600" b="1" i="1" dirty="0" smtClean="0">
                  <a:latin typeface="+mn-ea"/>
                </a:rPr>
                <a:t/>
              </a:r>
              <a:br>
                <a:rPr lang="en-US" altLang="zh-TW" sz="1600" b="1" i="1" dirty="0" smtClean="0">
                  <a:latin typeface="+mn-ea"/>
                </a:rPr>
              </a:br>
              <a:r>
                <a:rPr lang="zh-TW" altLang="en-US" sz="1600" b="1" i="1" dirty="0" smtClean="0">
                  <a:latin typeface="+mn-ea"/>
                </a:rPr>
                <a:t>的</a:t>
              </a:r>
              <a:r>
                <a:rPr lang="zh-TW" altLang="en-US" sz="1600" b="1" i="1" dirty="0">
                  <a:latin typeface="+mn-ea"/>
                </a:rPr>
                <a:t>原因引</a:t>
              </a:r>
              <a:r>
                <a:rPr lang="zh-TW" altLang="en-US" sz="1600" b="1" i="1" dirty="0" smtClean="0">
                  <a:latin typeface="+mn-ea"/>
                </a:rPr>
                <a:t>致</a:t>
              </a:r>
              <a:endParaRPr lang="en-US" altLang="zh-TW" sz="1600" b="1" i="1" dirty="0">
                <a:latin typeface="+mn-ea"/>
              </a:endParaRPr>
            </a:p>
          </p:txBody>
        </p:sp>
      </p:grpSp>
      <p:sp>
        <p:nvSpPr>
          <p:cNvPr id="49" name="Rectangle: Rounded Corners 32">
            <a:extLst>
              <a:ext uri="{FF2B5EF4-FFF2-40B4-BE49-F238E27FC236}">
                <a16:creationId xmlns:a16="http://schemas.microsoft.com/office/drawing/2014/main" id="{B6477AE2-8317-421F-9149-3BA0B1ED8B95}"/>
              </a:ext>
            </a:extLst>
          </p:cNvPr>
          <p:cNvSpPr>
            <a:spLocks/>
          </p:cNvSpPr>
          <p:nvPr/>
        </p:nvSpPr>
        <p:spPr>
          <a:xfrm flipH="1">
            <a:off x="515778" y="683679"/>
            <a:ext cx="3060000" cy="7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TW" sz="2400" b="1" dirty="0" smtClean="0">
                <a:solidFill>
                  <a:schemeClr val="tx1"/>
                </a:solidFill>
                <a:latin typeface="Microsoft JhengHei" panose="020B0604030504040204" pitchFamily="34" charset="-120"/>
                <a:ea typeface="Microsoft JhengHei" panose="020B0604030504040204" pitchFamily="34" charset="-120"/>
              </a:rPr>
              <a:t>6. </a:t>
            </a:r>
            <a:r>
              <a:rPr lang="zh-TW" altLang="en-US" sz="2400" b="1" dirty="0" smtClean="0">
                <a:solidFill>
                  <a:schemeClr val="tx1"/>
                </a:solidFill>
                <a:latin typeface="Microsoft JhengHei" panose="020B0604030504040204" pitchFamily="34" charset="-120"/>
                <a:ea typeface="Microsoft JhengHei" panose="020B0604030504040204" pitchFamily="34" charset="-120"/>
              </a:rPr>
              <a:t>運用因果解釋</a:t>
            </a:r>
            <a:r>
              <a:rPr lang="en-US" altLang="zh-TW" sz="2400" b="1" dirty="0" smtClean="0">
                <a:solidFill>
                  <a:schemeClr val="tx1"/>
                </a:solidFill>
                <a:latin typeface="Microsoft JhengHei" panose="020B0604030504040204" pitchFamily="34" charset="-120"/>
                <a:ea typeface="Microsoft JhengHei" panose="020B0604030504040204" pitchFamily="34" charset="-120"/>
              </a:rPr>
              <a:t/>
            </a:r>
            <a:br>
              <a:rPr lang="en-US" altLang="zh-TW" sz="2400" b="1" dirty="0" smtClean="0">
                <a:solidFill>
                  <a:schemeClr val="tx1"/>
                </a:solidFill>
                <a:latin typeface="Microsoft JhengHei" panose="020B0604030504040204" pitchFamily="34" charset="-120"/>
                <a:ea typeface="Microsoft JhengHei" panose="020B0604030504040204" pitchFamily="34" charset="-120"/>
              </a:rPr>
            </a:br>
            <a:r>
              <a:rPr lang="zh-TW" altLang="en-US" sz="2400" b="1" dirty="0" smtClean="0">
                <a:solidFill>
                  <a:schemeClr val="tx1"/>
                </a:solidFill>
                <a:latin typeface="Microsoft JhengHei" panose="020B0604030504040204" pitchFamily="34" charset="-120"/>
                <a:ea typeface="Microsoft JhengHei" panose="020B0604030504040204" pitchFamily="34" charset="-120"/>
              </a:rPr>
              <a:t>模範短語</a:t>
            </a:r>
            <a:endParaRPr lang="en-ID" altLang="zh-TW" sz="2400" dirty="0">
              <a:solidFill>
                <a:schemeClr val="tx1"/>
              </a:solidFill>
              <a:latin typeface="Microsoft JhengHei" panose="020B0604030504040204" pitchFamily="34" charset="-120"/>
              <a:ea typeface="Microsoft JhengHei" panose="020B0604030504040204" pitchFamily="34" charset="-120"/>
            </a:endParaRPr>
          </a:p>
        </p:txBody>
      </p:sp>
      <p:sp>
        <p:nvSpPr>
          <p:cNvPr id="48" name="Rectangle: Rounded Corners 32">
            <a:extLst>
              <a:ext uri="{FF2B5EF4-FFF2-40B4-BE49-F238E27FC236}">
                <a16:creationId xmlns:a16="http://schemas.microsoft.com/office/drawing/2014/main" id="{B6477AE2-8317-421F-9149-3BA0B1ED8B95}"/>
              </a:ext>
            </a:extLst>
          </p:cNvPr>
          <p:cNvSpPr>
            <a:spLocks/>
          </p:cNvSpPr>
          <p:nvPr/>
        </p:nvSpPr>
        <p:spPr>
          <a:xfrm flipH="1">
            <a:off x="10129872" y="286183"/>
            <a:ext cx="1806336" cy="540351"/>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icrosoft JhengHei" panose="020B0604030504040204" pitchFamily="34" charset="-120"/>
                <a:ea typeface="Microsoft JhengHei" panose="020B0604030504040204" pitchFamily="34" charset="-120"/>
              </a:rPr>
              <a:t>示例</a:t>
            </a:r>
            <a:endParaRPr lang="en-ID" sz="28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2739899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500"/>
                                        <p:tgtEl>
                                          <p:spTgt spid="3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fade">
                                      <p:cBhvr>
                                        <p:cTn id="42" dur="500"/>
                                        <p:tgtEl>
                                          <p:spTgt spid="3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500"/>
                                        <p:tgtEl>
                                          <p:spTgt spid="36"/>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500"/>
                                        <p:tgtEl>
                                          <p:spTgt spid="37"/>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fade">
                                      <p:cBhvr>
                                        <p:cTn id="57" dur="500"/>
                                        <p:tgtEl>
                                          <p:spTgt spid="38"/>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fade">
                                      <p:cBhvr>
                                        <p:cTn id="62" dur="500"/>
                                        <p:tgtEl>
                                          <p:spTgt spid="25"/>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500"/>
                                        <p:tgtEl>
                                          <p:spTgt spid="21"/>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fade">
                                      <p:cBhvr>
                                        <p:cTn id="72" dur="500"/>
                                        <p:tgtEl>
                                          <p:spTgt spid="31"/>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fade">
                                      <p:cBhvr>
                                        <p:cTn id="77" dur="500"/>
                                        <p:tgtEl>
                                          <p:spTgt spid="42"/>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43"/>
                                        </p:tgtEl>
                                        <p:attrNameLst>
                                          <p:attrName>style.visibility</p:attrName>
                                        </p:attrNameLst>
                                      </p:cBhvr>
                                      <p:to>
                                        <p:strVal val="visible"/>
                                      </p:to>
                                    </p:set>
                                    <p:animEffect transition="in" filter="fade">
                                      <p:cBhvr>
                                        <p:cTn id="82" dur="500"/>
                                        <p:tgtEl>
                                          <p:spTgt spid="43"/>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fade">
                                      <p:cBhvr>
                                        <p:cTn id="87" dur="500"/>
                                        <p:tgtEl>
                                          <p:spTgt spid="25"/>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nodeType="clickEffect">
                                  <p:stCondLst>
                                    <p:cond delay="0"/>
                                  </p:stCondLst>
                                  <p:childTnLst>
                                    <p:set>
                                      <p:cBhvr>
                                        <p:cTn id="91" dur="1" fill="hold">
                                          <p:stCondLst>
                                            <p:cond delay="0"/>
                                          </p:stCondLst>
                                        </p:cTn>
                                        <p:tgtEl>
                                          <p:spTgt spid="39"/>
                                        </p:tgtEl>
                                        <p:attrNameLst>
                                          <p:attrName>style.visibility</p:attrName>
                                        </p:attrNameLst>
                                      </p:cBhvr>
                                      <p:to>
                                        <p:strVal val="visible"/>
                                      </p:to>
                                    </p:set>
                                    <p:animEffect transition="in" filter="fade">
                                      <p:cBhvr>
                                        <p:cTn id="9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4" grpId="0" animBg="1"/>
      <p:bldP spid="28" grpId="0" animBg="1"/>
      <p:bldP spid="29" grpId="0" animBg="1"/>
      <p:bldP spid="30" grpId="0" animBg="1"/>
      <p:bldP spid="31" grpId="0" animBg="1"/>
      <p:bldP spid="32" grpId="0" animBg="1"/>
      <p:bldP spid="36" grpId="0" animBg="1"/>
      <p:bldP spid="37" grpId="0" animBg="1"/>
      <p:bldP spid="38" grpId="0" animBg="1"/>
      <p:bldP spid="40" grpId="0" animBg="1"/>
      <p:bldP spid="4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8"/>
          <p:cNvGraphicFramePr>
            <a:graphicFrameLocks/>
          </p:cNvGraphicFramePr>
          <p:nvPr>
            <p:extLst>
              <p:ext uri="{D42A27DB-BD31-4B8C-83A1-F6EECF244321}">
                <p14:modId xmlns:p14="http://schemas.microsoft.com/office/powerpoint/2010/main" val="2055043474"/>
              </p:ext>
            </p:extLst>
          </p:nvPr>
        </p:nvGraphicFramePr>
        <p:xfrm>
          <a:off x="1454727" y="1849581"/>
          <a:ext cx="8991600" cy="4181196"/>
        </p:xfrm>
        <a:graphic>
          <a:graphicData uri="http://schemas.openxmlformats.org/drawingml/2006/table">
            <a:tbl>
              <a:tblPr firstRow="1" bandRow="1">
                <a:tableStyleId>{5C22544A-7EE6-4342-B048-85BDC9FD1C3A}</a:tableStyleId>
              </a:tblPr>
              <a:tblGrid>
                <a:gridCol w="8991600">
                  <a:extLst>
                    <a:ext uri="{9D8B030D-6E8A-4147-A177-3AD203B41FA5}">
                      <a16:colId xmlns:a16="http://schemas.microsoft.com/office/drawing/2014/main" val="20000"/>
                    </a:ext>
                  </a:extLst>
                </a:gridCol>
              </a:tblGrid>
              <a:tr h="41811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000" b="1" dirty="0" smtClean="0">
                          <a:solidFill>
                            <a:schemeClr val="tx1"/>
                          </a:solidFill>
                          <a:latin typeface="+mn-ea"/>
                          <a:ea typeface="+mn-ea"/>
                        </a:rPr>
                        <a:t>點題</a:t>
                      </a:r>
                      <a:endParaRPr lang="en-US" altLang="zh-TW" sz="2000" b="1" dirty="0" smtClean="0">
                        <a:solidFill>
                          <a:schemeClr val="tx1"/>
                        </a:solidFill>
                        <a:latin typeface="+mn-ea"/>
                        <a:ea typeface="+mn-ea"/>
                      </a:endParaRPr>
                    </a:p>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000" b="0" i="1" kern="1200" dirty="0" smtClean="0">
                          <a:solidFill>
                            <a:schemeClr val="tx1"/>
                          </a:solidFill>
                          <a:effectLst/>
                          <a:latin typeface="+mn-ea"/>
                          <a:ea typeface="+mn-ea"/>
                          <a:cs typeface="+mn-cs"/>
                        </a:rPr>
                        <a:t>全球暖化的原因有兩方面。</a:t>
                      </a:r>
                      <a:endParaRPr lang="en-US" sz="2000" b="0" i="1" dirty="0">
                        <a:solidFill>
                          <a:schemeClr val="tx1"/>
                        </a:solidFill>
                        <a:latin typeface="+mn-ea"/>
                        <a:ea typeface="+mn-ea"/>
                      </a:endParaRPr>
                    </a:p>
                    <a:p>
                      <a:pPr marL="0" indent="0">
                        <a:buNone/>
                      </a:pPr>
                      <a:r>
                        <a:rPr lang="zh-TW" altLang="en-US" sz="2000" b="1" dirty="0" smtClean="0">
                          <a:solidFill>
                            <a:schemeClr val="tx1"/>
                          </a:solidFill>
                          <a:latin typeface="+mn-ea"/>
                          <a:ea typeface="+mn-ea"/>
                        </a:rPr>
                        <a:t>第一個角度</a:t>
                      </a:r>
                      <a:endParaRPr lang="en-US" altLang="zh-TW" sz="2000" b="1" dirty="0" smtClean="0">
                        <a:solidFill>
                          <a:schemeClr val="tx1"/>
                        </a:solidFill>
                        <a:latin typeface="+mn-ea"/>
                        <a:ea typeface="+mn-ea"/>
                      </a:endParaRPr>
                    </a:p>
                    <a:p>
                      <a:r>
                        <a:rPr lang="zh-TW" altLang="en-US" sz="2000" b="0" i="1" kern="1200" dirty="0" smtClean="0">
                          <a:solidFill>
                            <a:schemeClr val="tx1"/>
                          </a:solidFill>
                          <a:effectLst/>
                          <a:latin typeface="+mn-ea"/>
                          <a:ea typeface="+mn-ea"/>
                          <a:cs typeface="+mn-cs"/>
                        </a:rPr>
                        <a:t>首先，在人為因素方面，由於人類過度燃燒化石燃料，例如煤炭及石油，以及由於過份砍伐樹木，以致降低了大自然吸收二氧化碳的能力，亦都由於人口增長，以致增加經由呼吸作用釋放的二氧化碳，因而產生過量溫室氣體，這樣就會吸收過多太陽輻射，所以太陽熱量難以散去，以致全球暖化。</a:t>
                      </a:r>
                      <a:endParaRPr lang="en-US" altLang="zh-TW" sz="2000" b="0" i="1" dirty="0" smtClean="0">
                        <a:solidFill>
                          <a:schemeClr val="tx1"/>
                        </a:solidFill>
                        <a:latin typeface="+mn-ea"/>
                        <a:ea typeface="+mn-ea"/>
                      </a:endParaRPr>
                    </a:p>
                    <a:p>
                      <a:pPr marL="0" marR="0" indent="0" algn="l" defTabSz="914400" rtl="0" eaLnBrk="1" fontAlgn="auto" latinLnBrk="0" hangingPunct="1">
                        <a:lnSpc>
                          <a:spcPct val="100000"/>
                        </a:lnSpc>
                        <a:spcBef>
                          <a:spcPts val="0"/>
                        </a:spcBef>
                        <a:spcAft>
                          <a:spcPts val="0"/>
                        </a:spcAft>
                        <a:buClrTx/>
                        <a:buSzTx/>
                        <a:buFontTx/>
                        <a:buNone/>
                        <a:tabLst/>
                        <a:defRPr/>
                      </a:pPr>
                      <a:r>
                        <a:rPr lang="zh-TW" altLang="en-US" sz="2000" b="1" i="0" kern="1200" dirty="0" smtClean="0">
                          <a:solidFill>
                            <a:schemeClr val="tx1"/>
                          </a:solidFill>
                          <a:effectLst/>
                          <a:latin typeface="+mn-ea"/>
                          <a:ea typeface="+mn-ea"/>
                          <a:cs typeface="+mn-cs"/>
                        </a:rPr>
                        <a:t>第二</a:t>
                      </a:r>
                      <a:r>
                        <a:rPr lang="zh-TW" altLang="en-US" sz="2000" b="1" dirty="0" smtClean="0">
                          <a:solidFill>
                            <a:schemeClr val="tx1"/>
                          </a:solidFill>
                          <a:latin typeface="+mn-ea"/>
                          <a:ea typeface="+mn-ea"/>
                        </a:rPr>
                        <a:t>個角度</a:t>
                      </a:r>
                      <a:endParaRPr lang="en-US" altLang="zh-TW" sz="2000" b="1" i="0" kern="1200" dirty="0" smtClean="0">
                        <a:solidFill>
                          <a:schemeClr val="tx1"/>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b="0" i="1" kern="1200" dirty="0" smtClean="0">
                          <a:solidFill>
                            <a:schemeClr val="tx1"/>
                          </a:solidFill>
                          <a:effectLst/>
                          <a:latin typeface="+mn-ea"/>
                          <a:ea typeface="+mn-ea"/>
                          <a:cs typeface="+mn-cs"/>
                        </a:rPr>
                        <a:t>第二，在自然因素方面，因為全球暖化</a:t>
                      </a:r>
                      <a:r>
                        <a:rPr lang="zh-TW" altLang="en-US" sz="2000" b="0" i="1" dirty="0" smtClean="0">
                          <a:solidFill>
                            <a:schemeClr val="tx1"/>
                          </a:solidFill>
                          <a:latin typeface="+mn-ea"/>
                          <a:ea typeface="+mn-ea"/>
                        </a:rPr>
                        <a:t>屬於自然現象，</a:t>
                      </a:r>
                      <a:r>
                        <a:rPr lang="zh-TW" altLang="en-US" sz="2000" b="0" i="1" kern="1200" dirty="0" smtClean="0">
                          <a:solidFill>
                            <a:schemeClr val="tx1"/>
                          </a:solidFill>
                          <a:effectLst/>
                          <a:latin typeface="+mn-ea"/>
                          <a:ea typeface="+mn-ea"/>
                          <a:cs typeface="+mn-cs"/>
                        </a:rPr>
                        <a:t>地球氣溫會呈週期性變化，氣溫是會處於上升期，以致全球暖化的。</a:t>
                      </a:r>
                      <a:endParaRPr lang="en-US" altLang="zh-TW" sz="2000" b="0" i="1" kern="1200" dirty="0" smtClean="0">
                        <a:solidFill>
                          <a:schemeClr val="tx1"/>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b="1" i="0" kern="1200" dirty="0" smtClean="0">
                          <a:solidFill>
                            <a:schemeClr val="tx1"/>
                          </a:solidFill>
                          <a:effectLst/>
                          <a:latin typeface="+mn-ea"/>
                          <a:ea typeface="+mn-ea"/>
                          <a:cs typeface="+mn-cs"/>
                        </a:rPr>
                        <a:t>總結</a:t>
                      </a:r>
                      <a:endParaRPr lang="en-US" altLang="zh-TW" sz="2000" b="1" i="0" kern="1200" dirty="0" smtClean="0">
                        <a:solidFill>
                          <a:schemeClr val="tx1"/>
                        </a:solidFill>
                        <a:effectLst/>
                        <a:latin typeface="+mn-ea"/>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2000" b="0" i="1" kern="1200" dirty="0" smtClean="0">
                          <a:solidFill>
                            <a:schemeClr val="tx1"/>
                          </a:solidFill>
                          <a:effectLst/>
                          <a:latin typeface="+mn-ea"/>
                          <a:ea typeface="+mn-ea"/>
                          <a:cs typeface="+mn-cs"/>
                        </a:rPr>
                        <a:t>總括而言，全球暖化是由人為及自然方面的原因引致。</a:t>
                      </a:r>
                    </a:p>
                    <a:p>
                      <a:pPr marL="0" marR="0" indent="0" algn="l" defTabSz="914400" rtl="0" eaLnBrk="1" fontAlgn="auto" latinLnBrk="0" hangingPunct="1">
                        <a:lnSpc>
                          <a:spcPct val="100000"/>
                        </a:lnSpc>
                        <a:spcBef>
                          <a:spcPts val="0"/>
                        </a:spcBef>
                        <a:spcAft>
                          <a:spcPts val="0"/>
                        </a:spcAft>
                        <a:buClrTx/>
                        <a:buSzTx/>
                        <a:buFontTx/>
                        <a:buNone/>
                        <a:tabLst/>
                        <a:defRPr/>
                      </a:pPr>
                      <a:endParaRPr lang="zh-TW" altLang="en-US" sz="2000" b="0" i="1" kern="1200" dirty="0" smtClean="0">
                        <a:solidFill>
                          <a:schemeClr val="tx1"/>
                        </a:solidFill>
                        <a:effectLst/>
                        <a:latin typeface="+mn-ea"/>
                        <a:ea typeface="+mn-ea"/>
                        <a:cs typeface="+mn-cs"/>
                      </a:endParaRPr>
                    </a:p>
                  </a:txBody>
                  <a:tcPr>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bl>
          </a:graphicData>
        </a:graphic>
      </p:graphicFrame>
      <p:sp>
        <p:nvSpPr>
          <p:cNvPr id="2" name="投影片編號版面配置區 1"/>
          <p:cNvSpPr>
            <a:spLocks noGrp="1"/>
          </p:cNvSpPr>
          <p:nvPr>
            <p:ph type="sldNum" sz="quarter" idx="12"/>
          </p:nvPr>
        </p:nvSpPr>
        <p:spPr/>
        <p:txBody>
          <a:bodyPr/>
          <a:lstStyle/>
          <a:p>
            <a:fld id="{87D7E3E0-16BD-4228-BA84-50B6A6D4FBA8}" type="slidenum">
              <a:rPr lang="en-US" smtClean="0"/>
              <a:t>35</a:t>
            </a:fld>
            <a:endParaRPr lang="en-US" dirty="0"/>
          </a:p>
        </p:txBody>
      </p:sp>
      <p:sp>
        <p:nvSpPr>
          <p:cNvPr id="8" name="Rectangle: Rounded Corners 32">
            <a:extLst>
              <a:ext uri="{FF2B5EF4-FFF2-40B4-BE49-F238E27FC236}">
                <a16:creationId xmlns:a16="http://schemas.microsoft.com/office/drawing/2014/main" id="{B6477AE2-8317-421F-9149-3BA0B1ED8B95}"/>
              </a:ext>
            </a:extLst>
          </p:cNvPr>
          <p:cNvSpPr>
            <a:spLocks/>
          </p:cNvSpPr>
          <p:nvPr/>
        </p:nvSpPr>
        <p:spPr>
          <a:xfrm flipH="1">
            <a:off x="277695" y="683680"/>
            <a:ext cx="2840748" cy="766047"/>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a:solidFill>
                  <a:schemeClr val="tx1"/>
                </a:solidFill>
                <a:latin typeface="+mj-ea"/>
              </a:rPr>
              <a:t>說話內容例子</a:t>
            </a:r>
            <a:endParaRPr lang="en-ID" altLang="zh-TW" sz="2800" dirty="0">
              <a:solidFill>
                <a:schemeClr val="tx1"/>
              </a:solidFill>
              <a:latin typeface="+mj-ea"/>
            </a:endParaRPr>
          </a:p>
        </p:txBody>
      </p:sp>
      <p:sp>
        <p:nvSpPr>
          <p:cNvPr id="9" name="Rectangle: Rounded Corners 32">
            <a:extLst>
              <a:ext uri="{FF2B5EF4-FFF2-40B4-BE49-F238E27FC236}">
                <a16:creationId xmlns:a16="http://schemas.microsoft.com/office/drawing/2014/main" id="{B6477AE2-8317-421F-9149-3BA0B1ED8B95}"/>
              </a:ext>
            </a:extLst>
          </p:cNvPr>
          <p:cNvSpPr>
            <a:spLocks/>
          </p:cNvSpPr>
          <p:nvPr/>
        </p:nvSpPr>
        <p:spPr>
          <a:xfrm flipH="1">
            <a:off x="4084837" y="185017"/>
            <a:ext cx="7523460" cy="108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科學或地理科</a:t>
            </a:r>
            <a:endParaRPr lang="en-US" altLang="zh-TW" sz="3200" b="1" dirty="0" smtClean="0">
              <a:solidFill>
                <a:schemeClr val="tx1"/>
              </a:solidFill>
              <a:latin typeface="Microsoft JhengHei" panose="020B0604030504040204" pitchFamily="34" charset="-120"/>
              <a:ea typeface="Microsoft JhengHei" panose="020B0604030504040204" pitchFamily="34" charset="-120"/>
            </a:endParaRPr>
          </a:p>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全球</a:t>
            </a:r>
            <a:r>
              <a:rPr lang="zh-TW" altLang="en-US" sz="3200" b="1" dirty="0">
                <a:solidFill>
                  <a:schemeClr val="tx1"/>
                </a:solidFill>
                <a:latin typeface="Microsoft JhengHei" panose="020B0604030504040204" pitchFamily="34" charset="-120"/>
                <a:ea typeface="Microsoft JhengHei" panose="020B0604030504040204" pitchFamily="34" charset="-120"/>
              </a:rPr>
              <a:t>暖化的原因是甚麼？</a:t>
            </a:r>
            <a:endParaRPr lang="en-ID" sz="3200" dirty="0">
              <a:solidFill>
                <a:schemeClr val="tx1"/>
              </a:solidFill>
              <a:latin typeface="Microsoft JhengHei" panose="020B0604030504040204" pitchFamily="34" charset="-120"/>
              <a:ea typeface="Microsoft JhengHei" panose="020B0604030504040204" pitchFamily="34" charset="-120"/>
            </a:endParaRPr>
          </a:p>
        </p:txBody>
      </p:sp>
      <p:sp>
        <p:nvSpPr>
          <p:cNvPr id="10" name="Rectangle: Rounded Corners 32">
            <a:extLst>
              <a:ext uri="{FF2B5EF4-FFF2-40B4-BE49-F238E27FC236}">
                <a16:creationId xmlns:a16="http://schemas.microsoft.com/office/drawing/2014/main" id="{B6477AE2-8317-421F-9149-3BA0B1ED8B95}"/>
              </a:ext>
            </a:extLst>
          </p:cNvPr>
          <p:cNvSpPr>
            <a:spLocks/>
          </p:cNvSpPr>
          <p:nvPr/>
        </p:nvSpPr>
        <p:spPr>
          <a:xfrm flipH="1">
            <a:off x="10129872" y="286183"/>
            <a:ext cx="1806336" cy="540351"/>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b="1" dirty="0" smtClean="0">
                <a:solidFill>
                  <a:schemeClr val="tx1"/>
                </a:solidFill>
                <a:latin typeface="Microsoft JhengHei" panose="020B0604030504040204" pitchFamily="34" charset="-120"/>
                <a:ea typeface="Microsoft JhengHei" panose="020B0604030504040204" pitchFamily="34" charset="-120"/>
              </a:rPr>
              <a:t>示例</a:t>
            </a:r>
            <a:endParaRPr lang="en-ID" sz="2800"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22863446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Grand Title">
            <a:extLst>
              <a:ext uri="{FF2B5EF4-FFF2-40B4-BE49-F238E27FC236}">
                <a16:creationId xmlns:a16="http://schemas.microsoft.com/office/drawing/2014/main" id="{43019F75-7F0D-46AE-9DE2-2E5374039C78}"/>
              </a:ext>
            </a:extLst>
          </p:cNvPr>
          <p:cNvSpPr txBox="1"/>
          <p:nvPr/>
        </p:nvSpPr>
        <p:spPr>
          <a:xfrm>
            <a:off x="3867141" y="745742"/>
            <a:ext cx="4457718" cy="738664"/>
          </a:xfrm>
          <a:prstGeom prst="rect">
            <a:avLst/>
          </a:prstGeom>
          <a:noFill/>
        </p:spPr>
        <p:txBody>
          <a:bodyPr wrap="square" lIns="0" tIns="0" rIns="0" bIns="0" rtlCol="0" anchor="t" anchorCtr="0">
            <a:spAutoFit/>
          </a:bodyPr>
          <a:lstStyle/>
          <a:p>
            <a:pPr lvl="0" algn="ctr">
              <a:defRPr/>
            </a:pPr>
            <a:r>
              <a:rPr lang="zh-TW" altLang="en-US" sz="4800" b="1" dirty="0">
                <a:solidFill>
                  <a:prstClr val="black"/>
                </a:solidFill>
                <a:latin typeface="Microsoft JhengHei" panose="020B0604030504040204" pitchFamily="34" charset="-120"/>
                <a:ea typeface="Microsoft JhengHei" panose="020B0604030504040204" pitchFamily="34" charset="-120"/>
              </a:rPr>
              <a:t>訓練目標</a:t>
            </a:r>
            <a:endParaRPr lang="en-ID" altLang="zh-TW" sz="4800" dirty="0">
              <a:solidFill>
                <a:prstClr val="black">
                  <a:lumMod val="75000"/>
                  <a:lumOff val="25000"/>
                </a:prstClr>
              </a:solidFill>
              <a:latin typeface="Microsoft JhengHei" panose="020B0604030504040204" pitchFamily="34" charset="-120"/>
              <a:ea typeface="Microsoft JhengHei" panose="020B0604030504040204" pitchFamily="34" charset="-120"/>
            </a:endParaRPr>
          </a:p>
        </p:txBody>
      </p:sp>
      <p:sp>
        <p:nvSpPr>
          <p:cNvPr id="15" name="投影片編號版面配置區 1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D7E3E0-16BD-4228-BA84-50B6A6D4FBA8}" type="slidenum">
              <a:rPr kumimoji="0" lang="en-US" sz="1200" b="0" i="0" u="none" strike="noStrike" kern="1200" cap="none" spc="0" normalizeH="0" baseline="0" noProof="0" smtClean="0">
                <a:ln>
                  <a:noFill/>
                </a:ln>
                <a:solidFill>
                  <a:prstClr val="black">
                    <a:tint val="75000"/>
                  </a:prstClr>
                </a:solidFill>
                <a:effectLst/>
                <a:uLnTx/>
                <a:uFillTx/>
                <a:latin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tint val="75000"/>
                </a:prstClr>
              </a:solidFill>
              <a:effectLst/>
              <a:uLnTx/>
              <a:uFillTx/>
              <a:latin typeface="+mn-ea"/>
              <a:cs typeface="+mn-cs"/>
            </a:endParaRPr>
          </a:p>
        </p:txBody>
      </p:sp>
      <p:grpSp>
        <p:nvGrpSpPr>
          <p:cNvPr id="4" name="群組 3"/>
          <p:cNvGrpSpPr/>
          <p:nvPr/>
        </p:nvGrpSpPr>
        <p:grpSpPr>
          <a:xfrm>
            <a:off x="2852558" y="1439104"/>
            <a:ext cx="6486885" cy="4017199"/>
            <a:chOff x="1431033" y="1439104"/>
            <a:chExt cx="6486885" cy="4017199"/>
          </a:xfrm>
        </p:grpSpPr>
        <p:grpSp>
          <p:nvGrpSpPr>
            <p:cNvPr id="84" name="群組 83"/>
            <p:cNvGrpSpPr/>
            <p:nvPr/>
          </p:nvGrpSpPr>
          <p:grpSpPr>
            <a:xfrm rot="16200000">
              <a:off x="4166010" y="2602122"/>
              <a:ext cx="508176" cy="423480"/>
              <a:chOff x="5194921" y="2692894"/>
              <a:chExt cx="508176" cy="423480"/>
            </a:xfrm>
            <a:solidFill>
              <a:srgbClr val="CC9900"/>
            </a:solidFill>
          </p:grpSpPr>
          <p:sp>
            <p:nvSpPr>
              <p:cNvPr id="95" name="向右箭號 94"/>
              <p:cNvSpPr/>
              <p:nvPr/>
            </p:nvSpPr>
            <p:spPr>
              <a:xfrm rot="5400000">
                <a:off x="5237269" y="2650546"/>
                <a:ext cx="423480" cy="508176"/>
              </a:xfrm>
              <a:prstGeom prst="rightArrow">
                <a:avLst>
                  <a:gd name="adj1" fmla="val 60000"/>
                  <a:gd name="adj2" fmla="val 50000"/>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96" name="向右箭號 4"/>
              <p:cNvSpPr txBox="1"/>
              <p:nvPr/>
            </p:nvSpPr>
            <p:spPr>
              <a:xfrm>
                <a:off x="5296556" y="2692894"/>
                <a:ext cx="304906" cy="29643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marR="0" lvl="0" indent="0" algn="ctr" defTabSz="933450" rtl="0" eaLnBrk="1" fontAlgn="auto" latinLnBrk="0" hangingPunct="1">
                  <a:lnSpc>
                    <a:spcPct val="90000"/>
                  </a:lnSpc>
                  <a:spcBef>
                    <a:spcPct val="0"/>
                  </a:spcBef>
                  <a:spcAft>
                    <a:spcPct val="35000"/>
                  </a:spcAft>
                  <a:buClrTx/>
                  <a:buSzTx/>
                  <a:buFontTx/>
                  <a:buNone/>
                  <a:tabLst/>
                  <a:defRPr/>
                </a:pPr>
                <a:endParaRPr kumimoji="0" lang="en-US" sz="2100" b="0" i="0" u="none" strike="noStrike" kern="1200" cap="none" spc="0" normalizeH="0" baseline="0" noProof="0">
                  <a:ln>
                    <a:noFill/>
                  </a:ln>
                  <a:solidFill>
                    <a:prstClr val="black"/>
                  </a:solidFill>
                  <a:effectLst/>
                  <a:uLnTx/>
                  <a:uFillTx/>
                  <a:latin typeface="Microsoft JhengHei" panose="020B0604030504040204" pitchFamily="34" charset="-120"/>
                  <a:ea typeface="Microsoft JhengHei" panose="020B0604030504040204" pitchFamily="34" charset="-120"/>
                  <a:cs typeface="+mn-cs"/>
                </a:endParaRPr>
              </a:p>
            </p:txBody>
          </p:sp>
        </p:grpSp>
        <p:grpSp>
          <p:nvGrpSpPr>
            <p:cNvPr id="2" name="群組 1"/>
            <p:cNvGrpSpPr/>
            <p:nvPr/>
          </p:nvGrpSpPr>
          <p:grpSpPr>
            <a:xfrm>
              <a:off x="4533918" y="1439105"/>
              <a:ext cx="3384000" cy="4017198"/>
              <a:chOff x="4728228" y="1784180"/>
              <a:chExt cx="2814714" cy="4460008"/>
            </a:xfrm>
          </p:grpSpPr>
          <p:grpSp>
            <p:nvGrpSpPr>
              <p:cNvPr id="28" name="群組 27"/>
              <p:cNvGrpSpPr/>
              <p:nvPr/>
            </p:nvGrpSpPr>
            <p:grpSpPr>
              <a:xfrm>
                <a:off x="4728228" y="1784180"/>
                <a:ext cx="2814714" cy="4460008"/>
                <a:chOff x="4577925" y="2909383"/>
                <a:chExt cx="2421928" cy="2734827"/>
              </a:xfrm>
            </p:grpSpPr>
            <p:pic>
              <p:nvPicPr>
                <p:cNvPr id="27" name="圖片 26"/>
                <p:cNvPicPr>
                  <a:picLocks noChangeAspect="1"/>
                </p:cNvPicPr>
                <p:nvPr/>
              </p:nvPicPr>
              <p:blipFill>
                <a:blip r:embed="rId3">
                  <a:lum bright="40000" contrast="20000"/>
                </a:blip>
                <a:stretch>
                  <a:fillRect/>
                </a:stretch>
              </p:blipFill>
              <p:spPr>
                <a:xfrm>
                  <a:off x="4577925" y="2909383"/>
                  <a:ext cx="2421928" cy="2734827"/>
                </a:xfrm>
                <a:prstGeom prst="rect">
                  <a:avLst/>
                </a:prstGeom>
              </p:spPr>
            </p:pic>
            <p:sp>
              <p:nvSpPr>
                <p:cNvPr id="76" name="TextBox 84">
                  <a:extLst>
                    <a:ext uri="{FF2B5EF4-FFF2-40B4-BE49-F238E27FC236}">
                      <a16:creationId xmlns:a16="http://schemas.microsoft.com/office/drawing/2014/main" id="{E205B351-11B5-4923-AAF6-29DD64266695}"/>
                    </a:ext>
                  </a:extLst>
                </p:cNvPr>
                <p:cNvSpPr txBox="1"/>
                <p:nvPr/>
              </p:nvSpPr>
              <p:spPr>
                <a:xfrm>
                  <a:off x="4820301" y="2958303"/>
                  <a:ext cx="1952020" cy="43696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TW" altLang="en-US" sz="1800" b="1" i="0" u="none" strike="noStrike" kern="1200" cap="none" spc="0" normalizeH="0" baseline="0" noProof="0" dirty="0">
                      <a:ln>
                        <a:noFill/>
                      </a:ln>
                      <a:solidFill>
                        <a:prstClr val="black"/>
                      </a:solidFill>
                      <a:effectLst/>
                      <a:uLnTx/>
                      <a:uFillTx/>
                      <a:latin typeface="Microsoft JhengHei" panose="020B0604030504040204" pitchFamily="34" charset="-120"/>
                      <a:ea typeface="Microsoft JhengHei" panose="020B0604030504040204" pitchFamily="34" charset="-120"/>
                      <a:cs typeface="+mn-cs"/>
                    </a:rPr>
                    <a:t>思考及組織內容</a:t>
                  </a:r>
                </a:p>
              </p:txBody>
            </p:sp>
          </p:grpSp>
          <p:sp>
            <p:nvSpPr>
              <p:cNvPr id="31" name="Rectangle 85">
                <a:extLst>
                  <a:ext uri="{FF2B5EF4-FFF2-40B4-BE49-F238E27FC236}">
                    <a16:creationId xmlns:a16="http://schemas.microsoft.com/office/drawing/2014/main" id="{623C46E4-2FA1-4F6F-BF3E-A98927F0E5B7}"/>
                  </a:ext>
                </a:extLst>
              </p:cNvPr>
              <p:cNvSpPr/>
              <p:nvPr/>
            </p:nvSpPr>
            <p:spPr>
              <a:xfrm>
                <a:off x="4949519" y="2532842"/>
                <a:ext cx="2372132" cy="3382853"/>
              </a:xfrm>
              <a:prstGeom prst="rect">
                <a:avLst/>
              </a:prstGeom>
            </p:spPr>
            <p:txBody>
              <a:bodyPr wrap="square">
                <a:spAutoFit/>
              </a:bodyPr>
              <a:lstStyle/>
              <a:p>
                <a:pPr marL="285750" lvl="0" indent="-285750">
                  <a:lnSpc>
                    <a:spcPct val="150000"/>
                  </a:lnSpc>
                  <a:buFont typeface="Arial" panose="020B0604020202020204" pitchFamily="34" charset="0"/>
                  <a:buChar char="•"/>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學習策略</a:t>
                </a: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介紹</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latin typeface="Microsoft JhengHei" panose="020B0604030504040204" pitchFamily="34" charset="-120"/>
                    <a:ea typeface="Microsoft JhengHei" panose="020B0604030504040204" pitchFamily="34" charset="-120"/>
                    <a:hlinkClick r:id="rId4" action="ppaction://hlinksldjump"/>
                  </a:rPr>
                  <a:t>自我提問</a:t>
                </a:r>
                <a:endParaRPr lang="en-US" altLang="zh-TW" sz="1600" b="1" dirty="0" smtClean="0">
                  <a:latin typeface="Microsoft JhengHei" panose="020B0604030504040204" pitchFamily="34" charset="-120"/>
                  <a:ea typeface="Microsoft JhengHei" panose="020B0604030504040204" pitchFamily="34" charset="-120"/>
                </a:endParaRPr>
              </a:p>
              <a:p>
                <a:pPr marL="625950" lvl="1" indent="-342900">
                  <a:lnSpc>
                    <a:spcPct val="150000"/>
                  </a:lnSpc>
                  <a:buFont typeface="+mj-lt"/>
                  <a:buAutoNum type="arabicPeriod"/>
                </a:pP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hlinkClick r:id="rId5" action="ppaction://hlinksldjump"/>
                  </a:rPr>
                  <a:t>建</a:t>
                </a: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hlinkClick r:id="rId5" action="ppaction://hlinksldjump"/>
                  </a:rPr>
                  <a:t>構因果解釋組織圖</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hlinkClick r:id="rId6" action="ppaction://hlinksldjump"/>
                  </a:rPr>
                  <a:t>檢視因果關係</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hlinkClick r:id="rId7" action="ppaction://hlinksldjump"/>
                  </a:rPr>
                  <a:t>加入闡述</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hlinkClick r:id="rId8" action="ppaction://hlinksldjump"/>
                  </a:rPr>
                  <a:t>組織優次</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a:latin typeface="Microsoft JhengHei" panose="020B0604030504040204" pitchFamily="34" charset="-120"/>
                    <a:ea typeface="Microsoft JhengHei" panose="020B0604030504040204" pitchFamily="34" charset="-120"/>
                    <a:hlinkClick r:id="rId9" action="ppaction://hlinksldjump"/>
                  </a:rPr>
                  <a:t>運用</a:t>
                </a: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hlinkClick r:id="rId9" action="ppaction://hlinksldjump"/>
                  </a:rPr>
                  <a:t>因果</a:t>
                </a: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hlinkClick r:id="rId9" action="ppaction://hlinksldjump"/>
                  </a:rPr>
                  <a:t>解釋</a:t>
                </a:r>
                <a:r>
                  <a:rPr lang="zh-TW" altLang="en-US" sz="1600" b="1" dirty="0" smtClean="0">
                    <a:latin typeface="Microsoft JhengHei" panose="020B0604030504040204" pitchFamily="34" charset="-120"/>
                    <a:ea typeface="Microsoft JhengHei" panose="020B0604030504040204" pitchFamily="34" charset="-120"/>
                    <a:hlinkClick r:id="rId9" action="ppaction://hlinksldjump"/>
                  </a:rPr>
                  <a:t>模範</a:t>
                </a:r>
                <a:r>
                  <a:rPr lang="zh-TW" altLang="en-US" sz="1600" b="1" dirty="0">
                    <a:latin typeface="Microsoft JhengHei" panose="020B0604030504040204" pitchFamily="34" charset="-120"/>
                    <a:ea typeface="Microsoft JhengHei" panose="020B0604030504040204" pitchFamily="34" charset="-120"/>
                    <a:hlinkClick r:id="rId9" action="ppaction://hlinksldjump"/>
                  </a:rPr>
                  <a:t>短語</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285750" lvl="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hlinkClick r:id="rId10" action="ppaction://hlinksldjump"/>
                  </a:rPr>
                  <a:t>示例</a:t>
                </a:r>
                <a:endParaRPr lang="en-ID" altLang="zh-TW" sz="1600" dirty="0">
                  <a:latin typeface="Microsoft JhengHei" panose="020B0604030504040204" pitchFamily="34" charset="-120"/>
                  <a:ea typeface="Microsoft JhengHei" panose="020B0604030504040204" pitchFamily="34" charset="-120"/>
                </a:endParaRPr>
              </a:p>
            </p:txBody>
          </p:sp>
        </p:grpSp>
        <p:grpSp>
          <p:nvGrpSpPr>
            <p:cNvPr id="6" name="群組 5"/>
            <p:cNvGrpSpPr/>
            <p:nvPr/>
          </p:nvGrpSpPr>
          <p:grpSpPr>
            <a:xfrm>
              <a:off x="1431033" y="1439104"/>
              <a:ext cx="2806252" cy="4017196"/>
              <a:chOff x="1657543" y="1597712"/>
              <a:chExt cx="2806252" cy="4017196"/>
            </a:xfrm>
          </p:grpSpPr>
          <p:grpSp>
            <p:nvGrpSpPr>
              <p:cNvPr id="29" name="群組 28"/>
              <p:cNvGrpSpPr/>
              <p:nvPr/>
            </p:nvGrpSpPr>
            <p:grpSpPr>
              <a:xfrm>
                <a:off x="1657543" y="1597712"/>
                <a:ext cx="2806252" cy="4017196"/>
                <a:chOff x="167928" y="2742683"/>
                <a:chExt cx="2246626" cy="2613257"/>
              </a:xfrm>
            </p:grpSpPr>
            <p:pic>
              <p:nvPicPr>
                <p:cNvPr id="26" name="圖片 25"/>
                <p:cNvPicPr>
                  <a:picLocks noChangeAspect="1"/>
                </p:cNvPicPr>
                <p:nvPr/>
              </p:nvPicPr>
              <p:blipFill>
                <a:blip r:embed="rId11">
                  <a:duotone>
                    <a:prstClr val="black"/>
                    <a:srgbClr val="FFFF00">
                      <a:tint val="45000"/>
                      <a:satMod val="400000"/>
                    </a:srgbClr>
                  </a:duotone>
                  <a:lum bright="40000" contrast="-40000"/>
                </a:blip>
                <a:stretch>
                  <a:fillRect/>
                </a:stretch>
              </p:blipFill>
              <p:spPr>
                <a:xfrm>
                  <a:off x="167928" y="2742683"/>
                  <a:ext cx="2246626" cy="2613257"/>
                </a:xfrm>
                <a:prstGeom prst="rect">
                  <a:avLst/>
                </a:prstGeom>
              </p:spPr>
            </p:pic>
            <p:sp>
              <p:nvSpPr>
                <p:cNvPr id="72" name="TextBox 84">
                  <a:extLst>
                    <a:ext uri="{FF2B5EF4-FFF2-40B4-BE49-F238E27FC236}">
                      <a16:creationId xmlns:a16="http://schemas.microsoft.com/office/drawing/2014/main" id="{E205B351-11B5-4923-AAF6-29DD64266695}"/>
                    </a:ext>
                  </a:extLst>
                </p:cNvPr>
                <p:cNvSpPr txBox="1"/>
                <p:nvPr/>
              </p:nvSpPr>
              <p:spPr>
                <a:xfrm>
                  <a:off x="443731" y="2865059"/>
                  <a:ext cx="1695018" cy="4204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TW" altLang="en-US" sz="1800" b="1" i="0" u="none" strike="noStrike" kern="1200" cap="none" spc="0" normalizeH="0" baseline="0" noProof="0" dirty="0" smtClean="0">
                      <a:ln>
                        <a:noFill/>
                      </a:ln>
                      <a:solidFill>
                        <a:prstClr val="black"/>
                      </a:solidFill>
                      <a:effectLst/>
                      <a:uLnTx/>
                      <a:uFillTx/>
                      <a:latin typeface="Microsoft JhengHei" panose="020B0604030504040204" pitchFamily="34" charset="-120"/>
                      <a:ea typeface="Microsoft JhengHei" panose="020B0604030504040204" pitchFamily="34" charset="-120"/>
                      <a:cs typeface="+mn-cs"/>
                    </a:rPr>
                    <a:t>辨識「評述性話語」類型</a:t>
                  </a:r>
                  <a:endParaRPr kumimoji="0" lang="en-US" altLang="zh-TW" sz="1800" b="1" i="0" u="none" strike="noStrike" kern="1200" cap="none" spc="0" normalizeH="0" baseline="0" noProof="0" dirty="0">
                    <a:ln>
                      <a:noFill/>
                    </a:ln>
                    <a:solidFill>
                      <a:prstClr val="black"/>
                    </a:solidFill>
                    <a:effectLst/>
                    <a:uLnTx/>
                    <a:uFillTx/>
                    <a:latin typeface="Microsoft JhengHei" panose="020B0604030504040204" pitchFamily="34" charset="-120"/>
                    <a:ea typeface="Microsoft JhengHei" panose="020B0604030504040204" pitchFamily="34" charset="-120"/>
                    <a:cs typeface="+mn-cs"/>
                  </a:endParaRPr>
                </a:p>
              </p:txBody>
            </p:sp>
          </p:grpSp>
          <p:sp>
            <p:nvSpPr>
              <p:cNvPr id="25" name="Rectangle 85">
                <a:extLst>
                  <a:ext uri="{FF2B5EF4-FFF2-40B4-BE49-F238E27FC236}">
                    <a16:creationId xmlns:a16="http://schemas.microsoft.com/office/drawing/2014/main" id="{623C46E4-2FA1-4F6F-BF3E-A98927F0E5B7}"/>
                  </a:ext>
                </a:extLst>
              </p:cNvPr>
              <p:cNvSpPr/>
              <p:nvPr/>
            </p:nvSpPr>
            <p:spPr>
              <a:xfrm>
                <a:off x="1913014" y="2361941"/>
                <a:ext cx="2372132" cy="1200329"/>
              </a:xfrm>
              <a:prstGeom prst="rect">
                <a:avLst/>
              </a:prstGeom>
            </p:spPr>
            <p:txBody>
              <a:bodyPr wrap="square">
                <a:spAutoFit/>
              </a:bodyPr>
              <a:lstStyle/>
              <a:p>
                <a:pPr marL="285750" lvl="0" indent="-285750">
                  <a:lnSpc>
                    <a:spcPct val="150000"/>
                  </a:lnSpc>
                  <a:buFont typeface="Arial" panose="020B0604020202020204" pitchFamily="34" charset="0"/>
                  <a:buChar char="•"/>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學習策略介紹</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56880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hlinkClick r:id="rId12" action="ppaction://hlinksldjump"/>
                  </a:rPr>
                  <a:t>辨識標誌字詞</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285750" lvl="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hlinkClick r:id="rId13" action="ppaction://hlinksldjump"/>
                  </a:rPr>
                  <a:t>示例</a:t>
                </a:r>
                <a:endParaRPr lang="en-ID" altLang="zh-TW" sz="1600" dirty="0">
                  <a:latin typeface="Microsoft JhengHei" panose="020B0604030504040204" pitchFamily="34" charset="-120"/>
                  <a:ea typeface="Microsoft JhengHei" panose="020B0604030504040204" pitchFamily="34" charset="-120"/>
                </a:endParaRPr>
              </a:p>
            </p:txBody>
          </p:sp>
        </p:grpSp>
      </p:grpSp>
    </p:spTree>
    <p:extLst>
      <p:ext uri="{BB962C8B-B14F-4D97-AF65-F5344CB8AC3E}">
        <p14:creationId xmlns:p14="http://schemas.microsoft.com/office/powerpoint/2010/main" val="161937467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Grand Title">
            <a:extLst>
              <a:ext uri="{FF2B5EF4-FFF2-40B4-BE49-F238E27FC236}">
                <a16:creationId xmlns:a16="http://schemas.microsoft.com/office/drawing/2014/main" id="{43019F75-7F0D-46AE-9DE2-2E5374039C78}"/>
              </a:ext>
            </a:extLst>
          </p:cNvPr>
          <p:cNvSpPr txBox="1"/>
          <p:nvPr/>
        </p:nvSpPr>
        <p:spPr>
          <a:xfrm>
            <a:off x="3867141" y="745742"/>
            <a:ext cx="4457718" cy="738664"/>
          </a:xfrm>
          <a:prstGeom prst="rect">
            <a:avLst/>
          </a:prstGeom>
          <a:noFill/>
        </p:spPr>
        <p:txBody>
          <a:bodyPr wrap="square" lIns="0" tIns="0" rIns="0" bIns="0" rtlCol="0" anchor="t" anchorCtr="0">
            <a:spAutoFit/>
          </a:bodyPr>
          <a:lstStyle/>
          <a:p>
            <a:pPr lvl="0" algn="ctr">
              <a:defRPr/>
            </a:pPr>
            <a:r>
              <a:rPr lang="zh-TW" altLang="en-US" sz="4800" b="1" dirty="0">
                <a:solidFill>
                  <a:prstClr val="black"/>
                </a:solidFill>
                <a:latin typeface="Microsoft JhengHei" panose="020B0604030504040204" pitchFamily="34" charset="-120"/>
                <a:ea typeface="Microsoft JhengHei" panose="020B0604030504040204" pitchFamily="34" charset="-120"/>
              </a:rPr>
              <a:t>訓練目標</a:t>
            </a:r>
            <a:endParaRPr lang="en-ID" altLang="zh-TW" sz="4800" dirty="0">
              <a:solidFill>
                <a:prstClr val="black">
                  <a:lumMod val="75000"/>
                  <a:lumOff val="25000"/>
                </a:prstClr>
              </a:solidFill>
              <a:latin typeface="Microsoft JhengHei" panose="020B0604030504040204" pitchFamily="34" charset="-120"/>
              <a:ea typeface="Microsoft JhengHei" panose="020B0604030504040204" pitchFamily="34" charset="-120"/>
            </a:endParaRPr>
          </a:p>
        </p:txBody>
      </p:sp>
      <p:sp>
        <p:nvSpPr>
          <p:cNvPr id="15" name="投影片編號版面配置區 1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D7E3E0-16BD-4228-BA84-50B6A6D4FBA8}" type="slidenum">
              <a:rPr kumimoji="0" lang="en-US" sz="1200" b="0" i="0" u="none" strike="noStrike" kern="1200" cap="none" spc="0" normalizeH="0" baseline="0" noProof="0" smtClean="0">
                <a:ln>
                  <a:noFill/>
                </a:ln>
                <a:solidFill>
                  <a:prstClr val="black">
                    <a:tint val="75000"/>
                  </a:prstClr>
                </a:solidFill>
                <a:effectLst/>
                <a:uLnTx/>
                <a:uFillTx/>
                <a:latin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tint val="75000"/>
                </a:prstClr>
              </a:solidFill>
              <a:effectLst/>
              <a:uLnTx/>
              <a:uFillTx/>
              <a:latin typeface="+mn-ea"/>
              <a:cs typeface="+mn-cs"/>
            </a:endParaRPr>
          </a:p>
        </p:txBody>
      </p:sp>
      <p:grpSp>
        <p:nvGrpSpPr>
          <p:cNvPr id="24" name="群組 23"/>
          <p:cNvGrpSpPr/>
          <p:nvPr/>
        </p:nvGrpSpPr>
        <p:grpSpPr>
          <a:xfrm>
            <a:off x="2852558" y="1439104"/>
            <a:ext cx="6486885" cy="4090652"/>
            <a:chOff x="1431033" y="1439104"/>
            <a:chExt cx="6486885" cy="4090652"/>
          </a:xfrm>
        </p:grpSpPr>
        <p:grpSp>
          <p:nvGrpSpPr>
            <p:cNvPr id="33" name="群組 32"/>
            <p:cNvGrpSpPr/>
            <p:nvPr/>
          </p:nvGrpSpPr>
          <p:grpSpPr>
            <a:xfrm rot="16200000">
              <a:off x="4166010" y="2602122"/>
              <a:ext cx="508176" cy="423480"/>
              <a:chOff x="5194921" y="2692894"/>
              <a:chExt cx="508176" cy="423480"/>
            </a:xfrm>
            <a:solidFill>
              <a:srgbClr val="CC9900"/>
            </a:solidFill>
          </p:grpSpPr>
          <p:sp>
            <p:nvSpPr>
              <p:cNvPr id="44" name="向右箭號 43"/>
              <p:cNvSpPr/>
              <p:nvPr/>
            </p:nvSpPr>
            <p:spPr>
              <a:xfrm rot="5400000">
                <a:off x="5237269" y="2650546"/>
                <a:ext cx="423480" cy="508176"/>
              </a:xfrm>
              <a:prstGeom prst="rightArrow">
                <a:avLst>
                  <a:gd name="adj1" fmla="val 60000"/>
                  <a:gd name="adj2" fmla="val 50000"/>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5" name="向右箭號 4"/>
              <p:cNvSpPr txBox="1"/>
              <p:nvPr/>
            </p:nvSpPr>
            <p:spPr>
              <a:xfrm>
                <a:off x="5296556" y="2692894"/>
                <a:ext cx="304906" cy="29643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marR="0" lvl="0" indent="0" algn="ctr" defTabSz="933450" rtl="0" eaLnBrk="1" fontAlgn="auto" latinLnBrk="0" hangingPunct="1">
                  <a:lnSpc>
                    <a:spcPct val="90000"/>
                  </a:lnSpc>
                  <a:spcBef>
                    <a:spcPct val="0"/>
                  </a:spcBef>
                  <a:spcAft>
                    <a:spcPct val="35000"/>
                  </a:spcAft>
                  <a:buClrTx/>
                  <a:buSzTx/>
                  <a:buFontTx/>
                  <a:buNone/>
                  <a:tabLst/>
                  <a:defRPr/>
                </a:pPr>
                <a:endParaRPr kumimoji="0" lang="en-US" sz="2100" b="0" i="0" u="none" strike="noStrike" kern="1200" cap="none" spc="0" normalizeH="0" baseline="0" noProof="0">
                  <a:ln>
                    <a:noFill/>
                  </a:ln>
                  <a:solidFill>
                    <a:prstClr val="black"/>
                  </a:solidFill>
                  <a:effectLst/>
                  <a:uLnTx/>
                  <a:uFillTx/>
                  <a:latin typeface="Microsoft JhengHei" panose="020B0604030504040204" pitchFamily="34" charset="-120"/>
                  <a:ea typeface="Microsoft JhengHei" panose="020B0604030504040204" pitchFamily="34" charset="-120"/>
                  <a:cs typeface="+mn-cs"/>
                </a:endParaRPr>
              </a:p>
            </p:txBody>
          </p:sp>
        </p:grpSp>
        <p:grpSp>
          <p:nvGrpSpPr>
            <p:cNvPr id="34" name="群組 33"/>
            <p:cNvGrpSpPr/>
            <p:nvPr/>
          </p:nvGrpSpPr>
          <p:grpSpPr>
            <a:xfrm>
              <a:off x="4533918" y="1439105"/>
              <a:ext cx="3384000" cy="4090651"/>
              <a:chOff x="4728228" y="1784180"/>
              <a:chExt cx="2814714" cy="4541558"/>
            </a:xfrm>
          </p:grpSpPr>
          <p:grpSp>
            <p:nvGrpSpPr>
              <p:cNvPr id="40" name="群組 39"/>
              <p:cNvGrpSpPr/>
              <p:nvPr/>
            </p:nvGrpSpPr>
            <p:grpSpPr>
              <a:xfrm>
                <a:off x="4728228" y="1784180"/>
                <a:ext cx="2814714" cy="4460008"/>
                <a:chOff x="4577925" y="2909383"/>
                <a:chExt cx="2421928" cy="2734827"/>
              </a:xfrm>
            </p:grpSpPr>
            <p:pic>
              <p:nvPicPr>
                <p:cNvPr id="42" name="圖片 41"/>
                <p:cNvPicPr>
                  <a:picLocks noChangeAspect="1"/>
                </p:cNvPicPr>
                <p:nvPr/>
              </p:nvPicPr>
              <p:blipFill>
                <a:blip r:embed="rId3">
                  <a:lum bright="40000" contrast="20000"/>
                </a:blip>
                <a:stretch>
                  <a:fillRect/>
                </a:stretch>
              </p:blipFill>
              <p:spPr>
                <a:xfrm>
                  <a:off x="4577925" y="2909383"/>
                  <a:ext cx="2421928" cy="2734827"/>
                </a:xfrm>
                <a:prstGeom prst="rect">
                  <a:avLst/>
                </a:prstGeom>
              </p:spPr>
            </p:pic>
            <p:sp>
              <p:nvSpPr>
                <p:cNvPr id="43" name="TextBox 84">
                  <a:extLst>
                    <a:ext uri="{FF2B5EF4-FFF2-40B4-BE49-F238E27FC236}">
                      <a16:creationId xmlns:a16="http://schemas.microsoft.com/office/drawing/2014/main" id="{E205B351-11B5-4923-AAF6-29DD64266695}"/>
                    </a:ext>
                  </a:extLst>
                </p:cNvPr>
                <p:cNvSpPr txBox="1"/>
                <p:nvPr/>
              </p:nvSpPr>
              <p:spPr>
                <a:xfrm>
                  <a:off x="4820301" y="2958303"/>
                  <a:ext cx="1952020" cy="43696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TW" altLang="en-US" sz="1800" b="1" i="0" u="none" strike="noStrike" kern="1200" cap="none" spc="0" normalizeH="0" baseline="0" noProof="0" dirty="0">
                      <a:ln>
                        <a:noFill/>
                      </a:ln>
                      <a:solidFill>
                        <a:prstClr val="black"/>
                      </a:solidFill>
                      <a:effectLst/>
                      <a:uLnTx/>
                      <a:uFillTx/>
                      <a:latin typeface="Microsoft JhengHei" panose="020B0604030504040204" pitchFamily="34" charset="-120"/>
                      <a:ea typeface="Microsoft JhengHei" panose="020B0604030504040204" pitchFamily="34" charset="-120"/>
                      <a:cs typeface="+mn-cs"/>
                    </a:rPr>
                    <a:t>思考及組織內容</a:t>
                  </a:r>
                </a:p>
              </p:txBody>
            </p:sp>
          </p:grpSp>
          <p:sp>
            <p:nvSpPr>
              <p:cNvPr id="41" name="Rectangle 85">
                <a:extLst>
                  <a:ext uri="{FF2B5EF4-FFF2-40B4-BE49-F238E27FC236}">
                    <a16:creationId xmlns:a16="http://schemas.microsoft.com/office/drawing/2014/main" id="{623C46E4-2FA1-4F6F-BF3E-A98927F0E5B7}"/>
                  </a:ext>
                </a:extLst>
              </p:cNvPr>
              <p:cNvSpPr/>
              <p:nvPr/>
            </p:nvSpPr>
            <p:spPr>
              <a:xfrm>
                <a:off x="4949519" y="2532842"/>
                <a:ext cx="2372132" cy="3792896"/>
              </a:xfrm>
              <a:prstGeom prst="rect">
                <a:avLst/>
              </a:prstGeom>
            </p:spPr>
            <p:txBody>
              <a:bodyPr wrap="square">
                <a:spAutoFit/>
              </a:bodyPr>
              <a:lstStyle/>
              <a:p>
                <a:pPr marL="285750" lvl="0" indent="-285750">
                  <a:lnSpc>
                    <a:spcPct val="150000"/>
                  </a:lnSpc>
                  <a:buFont typeface="Arial" panose="020B0604020202020204" pitchFamily="34" charset="0"/>
                  <a:buChar char="•"/>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學習策略</a:t>
                </a: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介紹</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latin typeface="Microsoft JhengHei" panose="020B0604030504040204" pitchFamily="34" charset="-120"/>
                    <a:ea typeface="Microsoft JhengHei" panose="020B0604030504040204" pitchFamily="34" charset="-120"/>
                  </a:rPr>
                  <a:t>自我提問</a:t>
                </a:r>
                <a:endParaRPr lang="en-US" altLang="zh-TW" sz="1600" b="1" dirty="0" smtClean="0">
                  <a:latin typeface="Microsoft JhengHei" panose="020B0604030504040204" pitchFamily="34" charset="-120"/>
                  <a:ea typeface="Microsoft JhengHei" panose="020B0604030504040204" pitchFamily="34" charset="-120"/>
                </a:endParaRPr>
              </a:p>
              <a:p>
                <a:pPr marL="625950" lvl="1" indent="-342900">
                  <a:lnSpc>
                    <a:spcPct val="150000"/>
                  </a:lnSpc>
                  <a:buFont typeface="+mj-lt"/>
                  <a:buAutoNum type="arabicPeriod"/>
                </a:pP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建</a:t>
                </a: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構因果解釋組織圖</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檢視因果關係</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加入闡述</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組織優次</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a:latin typeface="Microsoft JhengHei" panose="020B0604030504040204" pitchFamily="34" charset="-120"/>
                    <a:ea typeface="Microsoft JhengHei" panose="020B0604030504040204" pitchFamily="34" charset="-120"/>
                  </a:rPr>
                  <a:t>運用</a:t>
                </a: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因果</a:t>
                </a: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解釋</a:t>
                </a:r>
                <a:r>
                  <a:rPr lang="zh-TW" altLang="en-US" sz="1600" b="1" dirty="0" smtClean="0">
                    <a:latin typeface="Microsoft JhengHei" panose="020B0604030504040204" pitchFamily="34" charset="-120"/>
                    <a:ea typeface="Microsoft JhengHei" panose="020B0604030504040204" pitchFamily="34" charset="-120"/>
                  </a:rPr>
                  <a:t>模範</a:t>
                </a:r>
                <a:r>
                  <a:rPr lang="zh-TW" altLang="en-US" sz="1600" b="1" dirty="0">
                    <a:latin typeface="Microsoft JhengHei" panose="020B0604030504040204" pitchFamily="34" charset="-120"/>
                    <a:ea typeface="Microsoft JhengHei" panose="020B0604030504040204" pitchFamily="34" charset="-120"/>
                  </a:rPr>
                  <a:t>短語</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285750" lvl="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rPr>
                  <a:t>示例</a:t>
                </a:r>
                <a:endParaRPr lang="en-ID" altLang="zh-TW" sz="1600" dirty="0">
                  <a:latin typeface="Microsoft JhengHei" panose="020B0604030504040204" pitchFamily="34" charset="-120"/>
                  <a:ea typeface="Microsoft JhengHei" panose="020B0604030504040204" pitchFamily="34" charset="-120"/>
                </a:endParaRPr>
              </a:p>
            </p:txBody>
          </p:sp>
        </p:grpSp>
        <p:grpSp>
          <p:nvGrpSpPr>
            <p:cNvPr id="35" name="群組 34"/>
            <p:cNvGrpSpPr/>
            <p:nvPr/>
          </p:nvGrpSpPr>
          <p:grpSpPr>
            <a:xfrm>
              <a:off x="1431033" y="1439104"/>
              <a:ext cx="2806252" cy="4017196"/>
              <a:chOff x="1657543" y="1597712"/>
              <a:chExt cx="2806252" cy="4017196"/>
            </a:xfrm>
          </p:grpSpPr>
          <p:grpSp>
            <p:nvGrpSpPr>
              <p:cNvPr id="36" name="群組 35"/>
              <p:cNvGrpSpPr/>
              <p:nvPr/>
            </p:nvGrpSpPr>
            <p:grpSpPr>
              <a:xfrm>
                <a:off x="1657543" y="1597712"/>
                <a:ext cx="2806252" cy="4017196"/>
                <a:chOff x="167928" y="2742683"/>
                <a:chExt cx="2246626" cy="2613257"/>
              </a:xfrm>
            </p:grpSpPr>
            <p:pic>
              <p:nvPicPr>
                <p:cNvPr id="38" name="圖片 37"/>
                <p:cNvPicPr>
                  <a:picLocks noChangeAspect="1"/>
                </p:cNvPicPr>
                <p:nvPr/>
              </p:nvPicPr>
              <p:blipFill>
                <a:blip r:embed="rId4">
                  <a:duotone>
                    <a:prstClr val="black"/>
                    <a:srgbClr val="FFFF00">
                      <a:tint val="45000"/>
                      <a:satMod val="400000"/>
                    </a:srgbClr>
                  </a:duotone>
                  <a:lum bright="40000" contrast="-40000"/>
                </a:blip>
                <a:stretch>
                  <a:fillRect/>
                </a:stretch>
              </p:blipFill>
              <p:spPr>
                <a:xfrm>
                  <a:off x="167928" y="2742683"/>
                  <a:ext cx="2246626" cy="2613257"/>
                </a:xfrm>
                <a:prstGeom prst="rect">
                  <a:avLst/>
                </a:prstGeom>
              </p:spPr>
            </p:pic>
            <p:sp>
              <p:nvSpPr>
                <p:cNvPr id="39" name="TextBox 84">
                  <a:extLst>
                    <a:ext uri="{FF2B5EF4-FFF2-40B4-BE49-F238E27FC236}">
                      <a16:creationId xmlns:a16="http://schemas.microsoft.com/office/drawing/2014/main" id="{E205B351-11B5-4923-AAF6-29DD64266695}"/>
                    </a:ext>
                  </a:extLst>
                </p:cNvPr>
                <p:cNvSpPr txBox="1"/>
                <p:nvPr/>
              </p:nvSpPr>
              <p:spPr>
                <a:xfrm>
                  <a:off x="443731" y="2865059"/>
                  <a:ext cx="1695018" cy="4204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TW" altLang="en-US" sz="1800" b="1" i="0" u="none" strike="noStrike" kern="1200" cap="none" spc="0" normalizeH="0" baseline="0" noProof="0" dirty="0" smtClean="0">
                      <a:ln>
                        <a:noFill/>
                      </a:ln>
                      <a:solidFill>
                        <a:prstClr val="black"/>
                      </a:solidFill>
                      <a:effectLst/>
                      <a:uLnTx/>
                      <a:uFillTx/>
                      <a:latin typeface="Microsoft JhengHei" panose="020B0604030504040204" pitchFamily="34" charset="-120"/>
                      <a:ea typeface="Microsoft JhengHei" panose="020B0604030504040204" pitchFamily="34" charset="-120"/>
                      <a:cs typeface="+mn-cs"/>
                    </a:rPr>
                    <a:t>辨識「評述性話語」類型</a:t>
                  </a:r>
                  <a:endParaRPr kumimoji="0" lang="en-US" altLang="zh-TW" sz="1800" b="1" i="0" u="none" strike="noStrike" kern="1200" cap="none" spc="0" normalizeH="0" baseline="0" noProof="0" dirty="0">
                    <a:ln>
                      <a:noFill/>
                    </a:ln>
                    <a:solidFill>
                      <a:prstClr val="black"/>
                    </a:solidFill>
                    <a:effectLst/>
                    <a:uLnTx/>
                    <a:uFillTx/>
                    <a:latin typeface="Microsoft JhengHei" panose="020B0604030504040204" pitchFamily="34" charset="-120"/>
                    <a:ea typeface="Microsoft JhengHei" panose="020B0604030504040204" pitchFamily="34" charset="-120"/>
                    <a:cs typeface="+mn-cs"/>
                  </a:endParaRPr>
                </a:p>
              </p:txBody>
            </p:sp>
          </p:grpSp>
          <p:sp>
            <p:nvSpPr>
              <p:cNvPr id="37" name="Rectangle 85">
                <a:extLst>
                  <a:ext uri="{FF2B5EF4-FFF2-40B4-BE49-F238E27FC236}">
                    <a16:creationId xmlns:a16="http://schemas.microsoft.com/office/drawing/2014/main" id="{623C46E4-2FA1-4F6F-BF3E-A98927F0E5B7}"/>
                  </a:ext>
                </a:extLst>
              </p:cNvPr>
              <p:cNvSpPr/>
              <p:nvPr/>
            </p:nvSpPr>
            <p:spPr>
              <a:xfrm>
                <a:off x="1913014" y="2361941"/>
                <a:ext cx="2372132" cy="1200329"/>
              </a:xfrm>
              <a:prstGeom prst="rect">
                <a:avLst/>
              </a:prstGeom>
            </p:spPr>
            <p:txBody>
              <a:bodyPr wrap="square">
                <a:spAutoFit/>
              </a:bodyPr>
              <a:lstStyle/>
              <a:p>
                <a:pPr marL="285750" lvl="0" indent="-285750">
                  <a:lnSpc>
                    <a:spcPct val="150000"/>
                  </a:lnSpc>
                  <a:buFont typeface="Arial" panose="020B0604020202020204" pitchFamily="34" charset="0"/>
                  <a:buChar char="•"/>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學習策略介紹</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56880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rPr>
                  <a:t>辨識標誌字詞</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285750" lvl="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rPr>
                  <a:t>示例</a:t>
                </a:r>
                <a:endParaRPr lang="en-ID" altLang="zh-TW" sz="1600" dirty="0">
                  <a:latin typeface="Microsoft JhengHei" panose="020B0604030504040204" pitchFamily="34" charset="-120"/>
                  <a:ea typeface="Microsoft JhengHei" panose="020B0604030504040204" pitchFamily="34" charset="-120"/>
                </a:endParaRPr>
              </a:p>
            </p:txBody>
          </p:sp>
        </p:grpSp>
      </p:grpSp>
      <p:sp>
        <p:nvSpPr>
          <p:cNvPr id="30" name="矩形 29"/>
          <p:cNvSpPr/>
          <p:nvPr/>
        </p:nvSpPr>
        <p:spPr>
          <a:xfrm>
            <a:off x="3439540" y="2295204"/>
            <a:ext cx="1296000" cy="30490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957039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5">
            <a:extLst>
              <a:ext uri="{FF2B5EF4-FFF2-40B4-BE49-F238E27FC236}">
                <a16:creationId xmlns:a16="http://schemas.microsoft.com/office/drawing/2014/main" id="{FDA5A3BA-3CAE-4905-A3BE-944ACE612A19}"/>
              </a:ext>
            </a:extLst>
          </p:cNvPr>
          <p:cNvGrpSpPr/>
          <p:nvPr/>
        </p:nvGrpSpPr>
        <p:grpSpPr>
          <a:xfrm flipH="1">
            <a:off x="0" y="-918936"/>
            <a:ext cx="12192000" cy="8701976"/>
            <a:chOff x="0" y="-918936"/>
            <a:chExt cx="12192000" cy="8701976"/>
          </a:xfrm>
        </p:grpSpPr>
        <p:grpSp>
          <p:nvGrpSpPr>
            <p:cNvPr id="26" name="Group 6">
              <a:extLst>
                <a:ext uri="{FF2B5EF4-FFF2-40B4-BE49-F238E27FC236}">
                  <a16:creationId xmlns:a16="http://schemas.microsoft.com/office/drawing/2014/main" id="{58575CD8-7256-412D-8BDC-90D35951D0A3}"/>
                </a:ext>
              </a:extLst>
            </p:cNvPr>
            <p:cNvGrpSpPr/>
            <p:nvPr/>
          </p:nvGrpSpPr>
          <p:grpSpPr>
            <a:xfrm>
              <a:off x="0" y="-918936"/>
              <a:ext cx="9357667" cy="3204640"/>
              <a:chOff x="0" y="-918936"/>
              <a:chExt cx="9357667" cy="3204640"/>
            </a:xfrm>
          </p:grpSpPr>
          <p:sp>
            <p:nvSpPr>
              <p:cNvPr id="30" name="Freeform: Shape 10">
                <a:extLst>
                  <a:ext uri="{FF2B5EF4-FFF2-40B4-BE49-F238E27FC236}">
                    <a16:creationId xmlns:a16="http://schemas.microsoft.com/office/drawing/2014/main" id="{8D4E2F92-CA02-4C55-8AF4-5DC09463F2AC}"/>
                  </a:ext>
                </a:extLst>
              </p:cNvPr>
              <p:cNvSpPr/>
              <p:nvPr/>
            </p:nvSpPr>
            <p:spPr>
              <a:xfrm rot="661300" flipH="1">
                <a:off x="29452" y="-918936"/>
                <a:ext cx="9328215" cy="2954913"/>
              </a:xfrm>
              <a:custGeom>
                <a:avLst/>
                <a:gdLst>
                  <a:gd name="connsiteX0" fmla="*/ 9328215 w 9328215"/>
                  <a:gd name="connsiteY0" fmla="*/ 1816883 h 2954913"/>
                  <a:gd name="connsiteX1" fmla="*/ 0 w 9328215"/>
                  <a:gd name="connsiteY1" fmla="*/ 0 h 2954913"/>
                  <a:gd name="connsiteX2" fmla="*/ 124960 w 9328215"/>
                  <a:gd name="connsiteY2" fmla="*/ 150941 h 2954913"/>
                  <a:gd name="connsiteX3" fmla="*/ 3396704 w 9328215"/>
                  <a:gd name="connsiteY3" fmla="*/ 2465499 h 2954913"/>
                  <a:gd name="connsiteX4" fmla="*/ 9271399 w 9328215"/>
                  <a:gd name="connsiteY4" fmla="*/ 1859645 h 2954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28215" h="2954913">
                    <a:moveTo>
                      <a:pt x="9328215" y="1816883"/>
                    </a:moveTo>
                    <a:lnTo>
                      <a:pt x="0" y="0"/>
                    </a:lnTo>
                    <a:lnTo>
                      <a:pt x="124960" y="150941"/>
                    </a:lnTo>
                    <a:cubicBezTo>
                      <a:pt x="913888" y="1064327"/>
                      <a:pt x="1973800" y="1863911"/>
                      <a:pt x="3396704" y="2465499"/>
                    </a:cubicBezTo>
                    <a:cubicBezTo>
                      <a:pt x="5466385" y="3340536"/>
                      <a:pt x="7675698" y="2983695"/>
                      <a:pt x="9271399" y="1859645"/>
                    </a:cubicBezTo>
                    <a:close/>
                  </a:path>
                </a:pathLst>
              </a:custGeom>
              <a:solidFill>
                <a:schemeClr val="accent5">
                  <a:lumMod val="20000"/>
                  <a:lumOff val="80000"/>
                </a:schemeClr>
              </a:solidFill>
              <a:ln w="9525" cap="flat">
                <a:noFill/>
                <a:prstDash val="solid"/>
                <a:miter/>
              </a:ln>
            </p:spPr>
            <p:txBody>
              <a:bodyPr rtlCol="0" anchor="ctr"/>
              <a:lstStyle/>
              <a:p>
                <a:endParaRPr lang="en-US"/>
              </a:p>
            </p:txBody>
          </p:sp>
          <p:sp>
            <p:nvSpPr>
              <p:cNvPr id="31" name="Freeform: Shape 11">
                <a:extLst>
                  <a:ext uri="{FF2B5EF4-FFF2-40B4-BE49-F238E27FC236}">
                    <a16:creationId xmlns:a16="http://schemas.microsoft.com/office/drawing/2014/main" id="{E8F37066-AE58-4B1B-8EBB-0783AB76C856}"/>
                  </a:ext>
                </a:extLst>
              </p:cNvPr>
              <p:cNvSpPr/>
              <p:nvPr/>
            </p:nvSpPr>
            <p:spPr>
              <a:xfrm>
                <a:off x="0" y="1"/>
                <a:ext cx="4657196" cy="2285703"/>
              </a:xfrm>
              <a:custGeom>
                <a:avLst/>
                <a:gdLst>
                  <a:gd name="connsiteX0" fmla="*/ 0 w 4657196"/>
                  <a:gd name="connsiteY0" fmla="*/ 0 h 2285703"/>
                  <a:gd name="connsiteX1" fmla="*/ 4657196 w 4657196"/>
                  <a:gd name="connsiteY1" fmla="*/ 0 h 2285703"/>
                  <a:gd name="connsiteX2" fmla="*/ 4656605 w 4657196"/>
                  <a:gd name="connsiteY2" fmla="*/ 52031 h 2285703"/>
                  <a:gd name="connsiteX3" fmla="*/ 1093046 w 4657196"/>
                  <a:gd name="connsiteY3" fmla="*/ 2071576 h 2285703"/>
                  <a:gd name="connsiteX4" fmla="*/ 209555 w 4657196"/>
                  <a:gd name="connsiteY4" fmla="*/ 1569535 h 2285703"/>
                  <a:gd name="connsiteX5" fmla="*/ 0 w 4657196"/>
                  <a:gd name="connsiteY5" fmla="*/ 1397585 h 2285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57196" h="2285703">
                    <a:moveTo>
                      <a:pt x="0" y="0"/>
                    </a:moveTo>
                    <a:lnTo>
                      <a:pt x="4657196" y="0"/>
                    </a:lnTo>
                    <a:lnTo>
                      <a:pt x="4656605" y="52031"/>
                    </a:lnTo>
                    <a:cubicBezTo>
                      <a:pt x="4576256" y="1688790"/>
                      <a:pt x="2734303" y="2765480"/>
                      <a:pt x="1093046" y="2071576"/>
                    </a:cubicBezTo>
                    <a:cubicBezTo>
                      <a:pt x="753476" y="1928009"/>
                      <a:pt x="461156" y="1758670"/>
                      <a:pt x="209555" y="1569535"/>
                    </a:cubicBezTo>
                    <a:lnTo>
                      <a:pt x="0" y="1397585"/>
                    </a:lnTo>
                    <a:close/>
                  </a:path>
                </a:pathLst>
              </a:custGeom>
              <a:solidFill>
                <a:schemeClr val="tx2">
                  <a:lumMod val="40000"/>
                  <a:lumOff val="60000"/>
                </a:schemeClr>
              </a:solidFill>
              <a:ln w="9525" cap="flat">
                <a:noFill/>
                <a:prstDash val="solid"/>
                <a:miter/>
              </a:ln>
            </p:spPr>
            <p:txBody>
              <a:bodyPr rtlCol="0" anchor="ctr"/>
              <a:lstStyle/>
              <a:p>
                <a:endParaRPr lang="en-US"/>
              </a:p>
            </p:txBody>
          </p:sp>
        </p:grpSp>
        <p:grpSp>
          <p:nvGrpSpPr>
            <p:cNvPr id="27" name="Group 7">
              <a:extLst>
                <a:ext uri="{FF2B5EF4-FFF2-40B4-BE49-F238E27FC236}">
                  <a16:creationId xmlns:a16="http://schemas.microsoft.com/office/drawing/2014/main" id="{E97BFB4C-F655-4CD6-867C-C012ACE84E59}"/>
                </a:ext>
              </a:extLst>
            </p:cNvPr>
            <p:cNvGrpSpPr/>
            <p:nvPr/>
          </p:nvGrpSpPr>
          <p:grpSpPr>
            <a:xfrm rot="10800000">
              <a:off x="2834333" y="4578400"/>
              <a:ext cx="9357667" cy="3204640"/>
              <a:chOff x="0" y="-918936"/>
              <a:chExt cx="9357667" cy="3204640"/>
            </a:xfrm>
          </p:grpSpPr>
          <p:sp>
            <p:nvSpPr>
              <p:cNvPr id="28" name="Freeform: Shape 8">
                <a:extLst>
                  <a:ext uri="{FF2B5EF4-FFF2-40B4-BE49-F238E27FC236}">
                    <a16:creationId xmlns:a16="http://schemas.microsoft.com/office/drawing/2014/main" id="{0265CE2F-6367-4B8F-A5F2-C1408D157D44}"/>
                  </a:ext>
                </a:extLst>
              </p:cNvPr>
              <p:cNvSpPr/>
              <p:nvPr/>
            </p:nvSpPr>
            <p:spPr>
              <a:xfrm rot="661300" flipH="1">
                <a:off x="29452" y="-918936"/>
                <a:ext cx="9328215" cy="2954913"/>
              </a:xfrm>
              <a:custGeom>
                <a:avLst/>
                <a:gdLst>
                  <a:gd name="connsiteX0" fmla="*/ 9328215 w 9328215"/>
                  <a:gd name="connsiteY0" fmla="*/ 1816883 h 2954913"/>
                  <a:gd name="connsiteX1" fmla="*/ 0 w 9328215"/>
                  <a:gd name="connsiteY1" fmla="*/ 0 h 2954913"/>
                  <a:gd name="connsiteX2" fmla="*/ 124960 w 9328215"/>
                  <a:gd name="connsiteY2" fmla="*/ 150941 h 2954913"/>
                  <a:gd name="connsiteX3" fmla="*/ 3396704 w 9328215"/>
                  <a:gd name="connsiteY3" fmla="*/ 2465499 h 2954913"/>
                  <a:gd name="connsiteX4" fmla="*/ 9271399 w 9328215"/>
                  <a:gd name="connsiteY4" fmla="*/ 1859645 h 29549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28215" h="2954913">
                    <a:moveTo>
                      <a:pt x="9328215" y="1816883"/>
                    </a:moveTo>
                    <a:lnTo>
                      <a:pt x="0" y="0"/>
                    </a:lnTo>
                    <a:lnTo>
                      <a:pt x="124960" y="150941"/>
                    </a:lnTo>
                    <a:cubicBezTo>
                      <a:pt x="913888" y="1064327"/>
                      <a:pt x="1973800" y="1863911"/>
                      <a:pt x="3396704" y="2465499"/>
                    </a:cubicBezTo>
                    <a:cubicBezTo>
                      <a:pt x="5466385" y="3340536"/>
                      <a:pt x="7675698" y="2983695"/>
                      <a:pt x="9271399" y="1859645"/>
                    </a:cubicBezTo>
                    <a:close/>
                  </a:path>
                </a:pathLst>
              </a:custGeom>
              <a:solidFill>
                <a:schemeClr val="accent5">
                  <a:lumMod val="20000"/>
                  <a:lumOff val="80000"/>
                </a:schemeClr>
              </a:solidFill>
              <a:ln w="9525" cap="flat">
                <a:noFill/>
                <a:prstDash val="solid"/>
                <a:miter/>
              </a:ln>
            </p:spPr>
            <p:txBody>
              <a:bodyPr rtlCol="0" anchor="ctr"/>
              <a:lstStyle/>
              <a:p>
                <a:endParaRPr lang="en-US"/>
              </a:p>
            </p:txBody>
          </p:sp>
          <p:sp>
            <p:nvSpPr>
              <p:cNvPr id="29" name="Freeform: Shape 9">
                <a:extLst>
                  <a:ext uri="{FF2B5EF4-FFF2-40B4-BE49-F238E27FC236}">
                    <a16:creationId xmlns:a16="http://schemas.microsoft.com/office/drawing/2014/main" id="{CE5F0B8E-52AE-4380-8BF8-F4162C0676F1}"/>
                  </a:ext>
                </a:extLst>
              </p:cNvPr>
              <p:cNvSpPr/>
              <p:nvPr/>
            </p:nvSpPr>
            <p:spPr>
              <a:xfrm>
                <a:off x="0" y="1"/>
                <a:ext cx="4657196" cy="2285703"/>
              </a:xfrm>
              <a:custGeom>
                <a:avLst/>
                <a:gdLst>
                  <a:gd name="connsiteX0" fmla="*/ 0 w 4657196"/>
                  <a:gd name="connsiteY0" fmla="*/ 0 h 2285703"/>
                  <a:gd name="connsiteX1" fmla="*/ 4657196 w 4657196"/>
                  <a:gd name="connsiteY1" fmla="*/ 0 h 2285703"/>
                  <a:gd name="connsiteX2" fmla="*/ 4656605 w 4657196"/>
                  <a:gd name="connsiteY2" fmla="*/ 52031 h 2285703"/>
                  <a:gd name="connsiteX3" fmla="*/ 1093046 w 4657196"/>
                  <a:gd name="connsiteY3" fmla="*/ 2071576 h 2285703"/>
                  <a:gd name="connsiteX4" fmla="*/ 209555 w 4657196"/>
                  <a:gd name="connsiteY4" fmla="*/ 1569535 h 2285703"/>
                  <a:gd name="connsiteX5" fmla="*/ 0 w 4657196"/>
                  <a:gd name="connsiteY5" fmla="*/ 1397585 h 2285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57196" h="2285703">
                    <a:moveTo>
                      <a:pt x="0" y="0"/>
                    </a:moveTo>
                    <a:lnTo>
                      <a:pt x="4657196" y="0"/>
                    </a:lnTo>
                    <a:lnTo>
                      <a:pt x="4656605" y="52031"/>
                    </a:lnTo>
                    <a:cubicBezTo>
                      <a:pt x="4576256" y="1688790"/>
                      <a:pt x="2734303" y="2765480"/>
                      <a:pt x="1093046" y="2071576"/>
                    </a:cubicBezTo>
                    <a:cubicBezTo>
                      <a:pt x="753476" y="1928009"/>
                      <a:pt x="461156" y="1758670"/>
                      <a:pt x="209555" y="1569535"/>
                    </a:cubicBezTo>
                    <a:lnTo>
                      <a:pt x="0" y="1397585"/>
                    </a:lnTo>
                    <a:close/>
                  </a:path>
                </a:pathLst>
              </a:custGeom>
              <a:solidFill>
                <a:schemeClr val="bg1">
                  <a:lumMod val="95000"/>
                </a:schemeClr>
              </a:solidFill>
              <a:ln w="9525" cap="flat">
                <a:noFill/>
                <a:prstDash val="solid"/>
                <a:miter/>
              </a:ln>
            </p:spPr>
            <p:txBody>
              <a:bodyPr rtlCol="0" anchor="ctr"/>
              <a:lstStyle/>
              <a:p>
                <a:endParaRPr lang="en-US"/>
              </a:p>
            </p:txBody>
          </p:sp>
        </p:grpSp>
      </p:grpSp>
      <p:sp>
        <p:nvSpPr>
          <p:cNvPr id="15" name="投影片編號版面配置區 14"/>
          <p:cNvSpPr>
            <a:spLocks noGrp="1"/>
          </p:cNvSpPr>
          <p:nvPr>
            <p:ph type="sldNum" sz="quarter" idx="12"/>
          </p:nvPr>
        </p:nvSpPr>
        <p:spPr/>
        <p:txBody>
          <a:bodyPr/>
          <a:lstStyle/>
          <a:p>
            <a:fld id="{87D7E3E0-16BD-4228-BA84-50B6A6D4FBA8}" type="slidenum">
              <a:rPr lang="en-US" smtClean="0"/>
              <a:t>6</a:t>
            </a:fld>
            <a:endParaRPr lang="en-US" dirty="0"/>
          </a:p>
        </p:txBody>
      </p:sp>
      <p:sp>
        <p:nvSpPr>
          <p:cNvPr id="13" name="Rectangle: Rounded Corners 32">
            <a:extLst>
              <a:ext uri="{FF2B5EF4-FFF2-40B4-BE49-F238E27FC236}">
                <a16:creationId xmlns:a16="http://schemas.microsoft.com/office/drawing/2014/main" id="{B6477AE2-8317-421F-9149-3BA0B1ED8B95}"/>
              </a:ext>
            </a:extLst>
          </p:cNvPr>
          <p:cNvSpPr>
            <a:spLocks/>
          </p:cNvSpPr>
          <p:nvPr/>
        </p:nvSpPr>
        <p:spPr>
          <a:xfrm flipH="1">
            <a:off x="1568672" y="2948069"/>
            <a:ext cx="8952484" cy="960981"/>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solidFill>
                  <a:schemeClr val="tx1"/>
                </a:solidFill>
                <a:latin typeface="Microsoft JhengHei" panose="020B0604030504040204" pitchFamily="34" charset="-120"/>
                <a:ea typeface="Microsoft JhengHei" panose="020B0604030504040204" pitchFamily="34" charset="-120"/>
              </a:rPr>
              <a:t>學習策略介紹</a:t>
            </a:r>
            <a:endParaRPr lang="zh-TW" altLang="en-US" sz="3200" b="1" dirty="0">
              <a:solidFill>
                <a:schemeClr val="tx1"/>
              </a:solidFill>
              <a:latin typeface="Microsoft JhengHei" panose="020B0604030504040204" pitchFamily="34" charset="-120"/>
              <a:ea typeface="Microsoft JhengHei" panose="020B0604030504040204" pitchFamily="34" charset="-120"/>
            </a:endParaRPr>
          </a:p>
        </p:txBody>
      </p:sp>
    </p:spTree>
    <p:extLst>
      <p:ext uri="{BB962C8B-B14F-4D97-AF65-F5344CB8AC3E}">
        <p14:creationId xmlns:p14="http://schemas.microsoft.com/office/powerpoint/2010/main" val="396234602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投影片編號版面配置區 14"/>
          <p:cNvSpPr>
            <a:spLocks noGrp="1"/>
          </p:cNvSpPr>
          <p:nvPr>
            <p:ph type="sldNum" sz="quarter" idx="12"/>
          </p:nvPr>
        </p:nvSpPr>
        <p:spPr/>
        <p:txBody>
          <a:bodyPr/>
          <a:lstStyle/>
          <a:p>
            <a:fld id="{87D7E3E0-16BD-4228-BA84-50B6A6D4FBA8}" type="slidenum">
              <a:rPr lang="en-US" smtClean="0"/>
              <a:t>7</a:t>
            </a:fld>
            <a:endParaRPr lang="en-US" dirty="0"/>
          </a:p>
        </p:txBody>
      </p:sp>
      <p:sp>
        <p:nvSpPr>
          <p:cNvPr id="11" name="Rectangle: Rounded Corners 32">
            <a:extLst>
              <a:ext uri="{FF2B5EF4-FFF2-40B4-BE49-F238E27FC236}">
                <a16:creationId xmlns:a16="http://schemas.microsoft.com/office/drawing/2014/main" id="{B6477AE2-8317-421F-9149-3BA0B1ED8B95}"/>
              </a:ext>
            </a:extLst>
          </p:cNvPr>
          <p:cNvSpPr>
            <a:spLocks/>
          </p:cNvSpPr>
          <p:nvPr/>
        </p:nvSpPr>
        <p:spPr>
          <a:xfrm flipH="1">
            <a:off x="515778" y="683679"/>
            <a:ext cx="6012344" cy="7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600" b="1" dirty="0" smtClean="0">
                <a:solidFill>
                  <a:schemeClr val="tx1"/>
                </a:solidFill>
                <a:latin typeface="Microsoft JhengHei" panose="020B0604030504040204" pitchFamily="34" charset="-120"/>
                <a:ea typeface="Microsoft JhengHei" panose="020B0604030504040204" pitchFamily="34" charset="-120"/>
              </a:rPr>
              <a:t>辨識標誌</a:t>
            </a:r>
            <a:r>
              <a:rPr lang="zh-TW" altLang="en-US" sz="3600" b="1" dirty="0">
                <a:solidFill>
                  <a:schemeClr val="tx1"/>
                </a:solidFill>
                <a:latin typeface="Microsoft JhengHei" panose="020B0604030504040204" pitchFamily="34" charset="-120"/>
                <a:ea typeface="Microsoft JhengHei" panose="020B0604030504040204" pitchFamily="34" charset="-120"/>
              </a:rPr>
              <a:t>字</a:t>
            </a:r>
            <a:r>
              <a:rPr lang="zh-TW" altLang="en-US" sz="3600" b="1" dirty="0" smtClean="0">
                <a:solidFill>
                  <a:schemeClr val="tx1"/>
                </a:solidFill>
                <a:latin typeface="Microsoft JhengHei" panose="020B0604030504040204" pitchFamily="34" charset="-120"/>
                <a:ea typeface="Microsoft JhengHei" panose="020B0604030504040204" pitchFamily="34" charset="-120"/>
              </a:rPr>
              <a:t>詞</a:t>
            </a:r>
            <a:endParaRPr lang="en-ID" altLang="zh-TW" sz="3600" dirty="0">
              <a:solidFill>
                <a:schemeClr val="tx1"/>
              </a:solidFill>
              <a:latin typeface="Microsoft JhengHei" panose="020B0604030504040204" pitchFamily="34" charset="-120"/>
              <a:ea typeface="Microsoft JhengHei" panose="020B0604030504040204" pitchFamily="34" charset="-120"/>
            </a:endParaRPr>
          </a:p>
        </p:txBody>
      </p:sp>
      <p:sp>
        <p:nvSpPr>
          <p:cNvPr id="5" name="Justify Text Body">
            <a:extLst>
              <a:ext uri="{FF2B5EF4-FFF2-40B4-BE49-F238E27FC236}">
                <a16:creationId xmlns:a16="http://schemas.microsoft.com/office/drawing/2014/main" id="{C62EA310-FF25-486B-9B37-895C2D672644}"/>
              </a:ext>
            </a:extLst>
          </p:cNvPr>
          <p:cNvSpPr txBox="1"/>
          <p:nvPr/>
        </p:nvSpPr>
        <p:spPr>
          <a:xfrm>
            <a:off x="922183" y="1620000"/>
            <a:ext cx="7711177" cy="3693319"/>
          </a:xfrm>
          <a:prstGeom prst="rect">
            <a:avLst/>
          </a:prstGeom>
          <a:noFill/>
        </p:spPr>
        <p:txBody>
          <a:bodyPr wrap="square" lIns="0" tIns="0" rIns="0" bIns="0" rtlCol="0">
            <a:spAutoFit/>
          </a:bodyPr>
          <a:lstStyle/>
          <a:p>
            <a:r>
              <a:rPr lang="zh-TW" altLang="en-US" sz="2400" b="1" dirty="0" smtClean="0">
                <a:latin typeface="+mn-ea"/>
              </a:rPr>
              <a:t>介紹：</a:t>
            </a:r>
            <a:endParaRPr lang="en-US" altLang="zh-TW" sz="2400" b="1" dirty="0" smtClean="0">
              <a:latin typeface="+mn-ea"/>
            </a:endParaRPr>
          </a:p>
          <a:p>
            <a:endParaRPr lang="en-US" altLang="zh-TW" sz="2400" b="1" dirty="0" smtClean="0">
              <a:latin typeface="+mn-ea"/>
            </a:endParaRPr>
          </a:p>
          <a:p>
            <a:r>
              <a:rPr lang="zh-TW" altLang="en-US" sz="2400" dirty="0">
                <a:latin typeface="+mn-ea"/>
              </a:rPr>
              <a:t>要掌握良好的「評述性話語」能力，學生首先應學會識別不同「評述性話語」的類型。</a:t>
            </a:r>
          </a:p>
          <a:p>
            <a:pPr marL="342900" indent="-342900">
              <a:buFont typeface="Arial" panose="020B0604020202020204" pitchFamily="34" charset="0"/>
              <a:buChar char="•"/>
            </a:pPr>
            <a:endParaRPr lang="zh-TW" altLang="en-US" sz="2400" dirty="0">
              <a:latin typeface="+mn-ea"/>
            </a:endParaRPr>
          </a:p>
          <a:p>
            <a:r>
              <a:rPr lang="zh-TW" altLang="en-US" sz="2400" dirty="0">
                <a:latin typeface="+mn-ea"/>
              </a:rPr>
              <a:t>透過學習從標題或題目辨認出標誌不同「評述性話語」類型的字詞，學生更能識別有關的「評述性話語」類型。</a:t>
            </a:r>
          </a:p>
          <a:p>
            <a:pPr marL="342900" indent="-342900">
              <a:buFont typeface="Arial" panose="020B0604020202020204" pitchFamily="34" charset="0"/>
              <a:buChar char="•"/>
            </a:pPr>
            <a:endParaRPr lang="zh-TW" altLang="en-US" sz="2400" dirty="0">
              <a:latin typeface="+mn-ea"/>
            </a:endParaRPr>
          </a:p>
          <a:p>
            <a:r>
              <a:rPr lang="zh-TW" altLang="en-US" sz="2400" dirty="0">
                <a:latin typeface="+mn-ea"/>
              </a:rPr>
              <a:t>識別「評述性話語」類型後，學生能更準確地選用相應的學習策略，促進思考及組織內容。</a:t>
            </a:r>
          </a:p>
        </p:txBody>
      </p:sp>
    </p:spTree>
    <p:extLst>
      <p:ext uri="{BB962C8B-B14F-4D97-AF65-F5344CB8AC3E}">
        <p14:creationId xmlns:p14="http://schemas.microsoft.com/office/powerpoint/2010/main" val="34836174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Oval 154">
            <a:extLst>
              <a:ext uri="{FF2B5EF4-FFF2-40B4-BE49-F238E27FC236}">
                <a16:creationId xmlns:a16="http://schemas.microsoft.com/office/drawing/2014/main" id="{B15E1B0F-35A7-4C06-B2B8-70E821445C39}"/>
              </a:ext>
            </a:extLst>
          </p:cNvPr>
          <p:cNvSpPr/>
          <p:nvPr/>
        </p:nvSpPr>
        <p:spPr>
          <a:xfrm>
            <a:off x="2357530" y="2861299"/>
            <a:ext cx="1258481" cy="125847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bg1"/>
              </a:solidFill>
              <a:latin typeface="Microsoft JhengHei" panose="020B0604030504040204" pitchFamily="34" charset="-120"/>
              <a:ea typeface="Microsoft JhengHei" panose="020B0604030504040204" pitchFamily="34" charset="-120"/>
            </a:endParaRPr>
          </a:p>
        </p:txBody>
      </p:sp>
      <p:sp>
        <p:nvSpPr>
          <p:cNvPr id="154" name="Oval 153">
            <a:extLst>
              <a:ext uri="{FF2B5EF4-FFF2-40B4-BE49-F238E27FC236}">
                <a16:creationId xmlns:a16="http://schemas.microsoft.com/office/drawing/2014/main" id="{4CD2CF01-92D0-4B5B-BD00-2EF66CE88354}"/>
              </a:ext>
            </a:extLst>
          </p:cNvPr>
          <p:cNvSpPr/>
          <p:nvPr/>
        </p:nvSpPr>
        <p:spPr>
          <a:xfrm>
            <a:off x="6774212" y="5953059"/>
            <a:ext cx="496185" cy="496183"/>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sp>
        <p:nvSpPr>
          <p:cNvPr id="155" name="Oval 154">
            <a:extLst>
              <a:ext uri="{FF2B5EF4-FFF2-40B4-BE49-F238E27FC236}">
                <a16:creationId xmlns:a16="http://schemas.microsoft.com/office/drawing/2014/main" id="{B15E1B0F-35A7-4C06-B2B8-70E821445C39}"/>
              </a:ext>
            </a:extLst>
          </p:cNvPr>
          <p:cNvSpPr/>
          <p:nvPr/>
        </p:nvSpPr>
        <p:spPr>
          <a:xfrm>
            <a:off x="8210716" y="287707"/>
            <a:ext cx="1258481" cy="1258478"/>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grpSp>
        <p:nvGrpSpPr>
          <p:cNvPr id="159" name="群組 158"/>
          <p:cNvGrpSpPr>
            <a:grpSpLocks noChangeAspect="1"/>
          </p:cNvGrpSpPr>
          <p:nvPr/>
        </p:nvGrpSpPr>
        <p:grpSpPr>
          <a:xfrm>
            <a:off x="8752816" y="633912"/>
            <a:ext cx="3368231" cy="3384000"/>
            <a:chOff x="736854" y="737158"/>
            <a:chExt cx="3710376" cy="3727751"/>
          </a:xfrm>
        </p:grpSpPr>
        <p:sp>
          <p:nvSpPr>
            <p:cNvPr id="160" name="Oval 152">
              <a:extLst>
                <a:ext uri="{FF2B5EF4-FFF2-40B4-BE49-F238E27FC236}">
                  <a16:creationId xmlns:a16="http://schemas.microsoft.com/office/drawing/2014/main" id="{14959968-09F4-4241-8763-3B89E919F722}"/>
                </a:ext>
              </a:extLst>
            </p:cNvPr>
            <p:cNvSpPr/>
            <p:nvPr/>
          </p:nvSpPr>
          <p:spPr>
            <a:xfrm flipH="1">
              <a:off x="736854" y="737158"/>
              <a:ext cx="3710376" cy="3727751"/>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sp>
          <p:nvSpPr>
            <p:cNvPr id="161" name="文字方塊 160"/>
            <p:cNvSpPr txBox="1"/>
            <p:nvPr/>
          </p:nvSpPr>
          <p:spPr>
            <a:xfrm>
              <a:off x="1008811" y="1048943"/>
              <a:ext cx="3166462" cy="2650904"/>
            </a:xfrm>
            <a:prstGeom prst="rect">
              <a:avLst/>
            </a:prstGeom>
            <a:noFill/>
          </p:spPr>
          <p:txBody>
            <a:bodyPr wrap="square" rtlCol="0">
              <a:spAutoFit/>
            </a:bodyPr>
            <a:lstStyle/>
            <a:p>
              <a:pPr algn="ctr"/>
              <a:r>
                <a:rPr lang="zh-TW" altLang="en-US" sz="3600" dirty="0" smtClean="0">
                  <a:latin typeface="Microsoft JhengHei" panose="020B0604030504040204" pitchFamily="34" charset="-120"/>
                  <a:ea typeface="Microsoft JhengHei" panose="020B0604030504040204" pitchFamily="34" charset="-120"/>
                </a:rPr>
                <a:t>起因  原因</a:t>
              </a:r>
              <a:endParaRPr lang="en-HK" altLang="zh-TW" sz="3600" dirty="0">
                <a:latin typeface="Microsoft JhengHei" panose="020B0604030504040204" pitchFamily="34" charset="-120"/>
                <a:ea typeface="Microsoft JhengHei" panose="020B0604030504040204" pitchFamily="34" charset="-120"/>
              </a:endParaRPr>
            </a:p>
            <a:p>
              <a:pPr algn="ctr"/>
              <a:r>
                <a:rPr lang="zh-TW" altLang="en-US" sz="3600" dirty="0" smtClean="0">
                  <a:latin typeface="Microsoft JhengHei" panose="020B0604030504040204" pitchFamily="34" charset="-120"/>
                  <a:ea typeface="Microsoft JhengHei" panose="020B0604030504040204" pitchFamily="34" charset="-120"/>
                </a:rPr>
                <a:t>因素</a:t>
              </a:r>
              <a:r>
                <a:rPr lang="zh-TW" altLang="en-US" sz="3600" dirty="0">
                  <a:latin typeface="Microsoft JhengHei" panose="020B0604030504040204" pitchFamily="34" charset="-120"/>
                  <a:ea typeface="Microsoft JhengHei" panose="020B0604030504040204" pitchFamily="34" charset="-120"/>
                </a:rPr>
                <a:t> </a:t>
              </a:r>
              <a:r>
                <a:rPr lang="zh-TW" altLang="en-US" sz="3600" dirty="0" smtClean="0">
                  <a:latin typeface="Microsoft JhengHei" panose="020B0604030504040204" pitchFamily="34" charset="-120"/>
                  <a:ea typeface="Microsoft JhengHei" panose="020B0604030504040204" pitchFamily="34" charset="-120"/>
                </a:rPr>
                <a:t> 成因</a:t>
              </a:r>
              <a:endParaRPr lang="en-HK" altLang="zh-TW" sz="3600" dirty="0" smtClean="0">
                <a:latin typeface="Microsoft JhengHei" panose="020B0604030504040204" pitchFamily="34" charset="-120"/>
                <a:ea typeface="Microsoft JhengHei" panose="020B0604030504040204" pitchFamily="34" charset="-120"/>
              </a:endParaRPr>
            </a:p>
            <a:p>
              <a:pPr algn="ctr"/>
              <a:r>
                <a:rPr lang="zh-TW" altLang="en-US" sz="3600" dirty="0" smtClean="0">
                  <a:latin typeface="Microsoft JhengHei" panose="020B0604030504040204" pitchFamily="34" charset="-120"/>
                  <a:ea typeface="Microsoft JhengHei" panose="020B0604030504040204" pitchFamily="34" charset="-120"/>
                </a:rPr>
                <a:t>理由</a:t>
              </a:r>
              <a:r>
                <a:rPr lang="zh-TW" altLang="en-US" sz="3600" dirty="0">
                  <a:latin typeface="Microsoft JhengHei" panose="020B0604030504040204" pitchFamily="34" charset="-120"/>
                  <a:ea typeface="Microsoft JhengHei" panose="020B0604030504040204" pitchFamily="34" charset="-120"/>
                </a:rPr>
                <a:t> </a:t>
              </a:r>
              <a:r>
                <a:rPr lang="zh-TW" altLang="en-US" sz="3600" dirty="0" smtClean="0">
                  <a:latin typeface="Microsoft JhengHei" panose="020B0604030504040204" pitchFamily="34" charset="-120"/>
                  <a:ea typeface="Microsoft JhengHei" panose="020B0604030504040204" pitchFamily="34" charset="-120"/>
                </a:rPr>
                <a:t> 緣故</a:t>
              </a:r>
              <a:endParaRPr lang="en-HK" altLang="zh-TW" sz="3600" dirty="0" smtClean="0">
                <a:latin typeface="Microsoft JhengHei" panose="020B0604030504040204" pitchFamily="34" charset="-120"/>
                <a:ea typeface="Microsoft JhengHei" panose="020B0604030504040204" pitchFamily="34" charset="-120"/>
              </a:endParaRPr>
            </a:p>
            <a:p>
              <a:pPr algn="ctr"/>
              <a:r>
                <a:rPr lang="zh-TW" altLang="en-US" sz="3600" dirty="0" smtClean="0">
                  <a:latin typeface="Microsoft JhengHei" panose="020B0604030504040204" pitchFamily="34" charset="-120"/>
                  <a:ea typeface="Microsoft JhengHei" panose="020B0604030504040204" pitchFamily="34" charset="-120"/>
                </a:rPr>
                <a:t>緣由</a:t>
              </a:r>
              <a:r>
                <a:rPr lang="zh-TW" altLang="en-US" sz="3600" dirty="0">
                  <a:latin typeface="Microsoft JhengHei" panose="020B0604030504040204" pitchFamily="34" charset="-120"/>
                  <a:ea typeface="Microsoft JhengHei" panose="020B0604030504040204" pitchFamily="34" charset="-120"/>
                </a:rPr>
                <a:t> </a:t>
              </a:r>
              <a:r>
                <a:rPr lang="zh-TW" altLang="en-US" sz="3600" dirty="0" smtClean="0">
                  <a:latin typeface="Microsoft JhengHei" panose="020B0604030504040204" pitchFamily="34" charset="-120"/>
                  <a:ea typeface="Microsoft JhengHei" panose="020B0604030504040204" pitchFamily="34" charset="-120"/>
                </a:rPr>
                <a:t> 因由</a:t>
              </a:r>
              <a:r>
                <a:rPr lang="en-US" altLang="zh-TW" sz="3600" dirty="0" smtClean="0">
                  <a:latin typeface="Microsoft JhengHei" panose="020B0604030504040204" pitchFamily="34" charset="-120"/>
                  <a:ea typeface="Microsoft JhengHei" panose="020B0604030504040204" pitchFamily="34" charset="-120"/>
                </a:rPr>
                <a:t/>
              </a:r>
              <a:br>
                <a:rPr lang="en-US" altLang="zh-TW" sz="3600" dirty="0" smtClean="0">
                  <a:latin typeface="Microsoft JhengHei" panose="020B0604030504040204" pitchFamily="34" charset="-120"/>
                  <a:ea typeface="Microsoft JhengHei" panose="020B0604030504040204" pitchFamily="34" charset="-120"/>
                </a:rPr>
              </a:br>
              <a:r>
                <a:rPr lang="zh-TW" altLang="en-US" sz="3600" dirty="0" smtClean="0">
                  <a:latin typeface="Microsoft JhengHei" panose="020B0604030504040204" pitchFamily="34" charset="-120"/>
                  <a:ea typeface="Microsoft JhengHei" panose="020B0604030504040204" pitchFamily="34" charset="-120"/>
                </a:rPr>
                <a:t>後果  結果</a:t>
              </a:r>
              <a:endParaRPr lang="en-US" altLang="zh-TW" sz="3600" dirty="0" smtClean="0">
                <a:latin typeface="Microsoft JhengHei" panose="020B0604030504040204" pitchFamily="34" charset="-120"/>
                <a:ea typeface="Microsoft JhengHei" panose="020B0604030504040204" pitchFamily="34" charset="-120"/>
              </a:endParaRPr>
            </a:p>
          </p:txBody>
        </p:sp>
      </p:grpSp>
      <p:sp>
        <p:nvSpPr>
          <p:cNvPr id="18" name="投影片編號版面配置區 17"/>
          <p:cNvSpPr>
            <a:spLocks noGrp="1"/>
          </p:cNvSpPr>
          <p:nvPr>
            <p:ph type="sldNum" sz="quarter" idx="12"/>
          </p:nvPr>
        </p:nvSpPr>
        <p:spPr/>
        <p:txBody>
          <a:bodyPr/>
          <a:lstStyle/>
          <a:p>
            <a:fld id="{87D7E3E0-16BD-4228-BA84-50B6A6D4FBA8}" type="slidenum">
              <a:rPr lang="en-US" smtClean="0"/>
              <a:t>8</a:t>
            </a:fld>
            <a:endParaRPr lang="en-US" dirty="0"/>
          </a:p>
        </p:txBody>
      </p:sp>
      <p:sp>
        <p:nvSpPr>
          <p:cNvPr id="20" name="Justify Text Body">
            <a:extLst>
              <a:ext uri="{FF2B5EF4-FFF2-40B4-BE49-F238E27FC236}">
                <a16:creationId xmlns:a16="http://schemas.microsoft.com/office/drawing/2014/main" id="{C62EA310-FF25-486B-9B37-895C2D672644}"/>
              </a:ext>
            </a:extLst>
          </p:cNvPr>
          <p:cNvSpPr txBox="1"/>
          <p:nvPr/>
        </p:nvSpPr>
        <p:spPr>
          <a:xfrm>
            <a:off x="929178" y="1645534"/>
            <a:ext cx="6088842" cy="1107996"/>
          </a:xfrm>
          <a:prstGeom prst="rect">
            <a:avLst/>
          </a:prstGeom>
          <a:noFill/>
        </p:spPr>
        <p:txBody>
          <a:bodyPr wrap="square" lIns="0" tIns="0" rIns="0" bIns="0" rtlCol="0">
            <a:spAutoFit/>
          </a:bodyPr>
          <a:lstStyle/>
          <a:p>
            <a:r>
              <a:rPr lang="zh-TW" altLang="en-US" sz="2400" dirty="0" smtClean="0">
                <a:latin typeface="Microsoft JhengHei" panose="020B0604030504040204" pitchFamily="34" charset="-120"/>
                <a:ea typeface="Microsoft JhengHei" panose="020B0604030504040204" pitchFamily="34" charset="-120"/>
                <a:cs typeface="DFPBiaoKaiShu-B5" panose="03000500000000000000" pitchFamily="66" charset="-128"/>
              </a:rPr>
              <a:t>標題或題目</a:t>
            </a:r>
            <a:r>
              <a:rPr lang="zh-TW" altLang="en-US" sz="2400" dirty="0">
                <a:latin typeface="Microsoft JhengHei" panose="020B0604030504040204" pitchFamily="34" charset="-120"/>
                <a:ea typeface="Microsoft JhengHei" panose="020B0604030504040204" pitchFamily="34" charset="-120"/>
                <a:cs typeface="DFPBiaoKaiShu-B5" panose="03000500000000000000" pitchFamily="66" charset="-128"/>
              </a:rPr>
              <a:t>中的標誌字詞</a:t>
            </a:r>
            <a:r>
              <a:rPr lang="zh-TW" altLang="en-US" sz="2400" dirty="0" smtClean="0">
                <a:latin typeface="Microsoft JhengHei" panose="020B0604030504040204" pitchFamily="34" charset="-120"/>
                <a:ea typeface="Microsoft JhengHei" panose="020B0604030504040204" pitchFamily="34" charset="-120"/>
                <a:cs typeface="DFPBiaoKaiShu-B5" panose="03000500000000000000" pitchFamily="66" charset="-128"/>
              </a:rPr>
              <a:t>能夠標示答案</a:t>
            </a:r>
            <a:r>
              <a:rPr lang="zh-TW" altLang="en-US" sz="2400" dirty="0">
                <a:latin typeface="Microsoft JhengHei" panose="020B0604030504040204" pitchFamily="34" charset="-120"/>
                <a:ea typeface="Microsoft JhengHei" panose="020B0604030504040204" pitchFamily="34" charset="-120"/>
                <a:cs typeface="DFPBiaoKaiShu-B5" panose="03000500000000000000" pitchFamily="66" charset="-128"/>
              </a:rPr>
              <a:t>的話語類型或所達到的溝通功能，以下是</a:t>
            </a:r>
            <a:r>
              <a:rPr lang="zh-TW" altLang="en-US" sz="2400" dirty="0" smtClean="0">
                <a:latin typeface="Microsoft JhengHei" panose="020B0604030504040204" pitchFamily="34" charset="-120"/>
                <a:ea typeface="Microsoft JhengHei" panose="020B0604030504040204" pitchFamily="34" charset="-120"/>
                <a:cs typeface="DFPBiaoKaiShu-B5" panose="03000500000000000000" pitchFamily="66" charset="-128"/>
              </a:rPr>
              <a:t>一些標示因果解釋的</a:t>
            </a:r>
            <a:r>
              <a:rPr lang="zh-TW" altLang="en-US" sz="2400" dirty="0">
                <a:latin typeface="Microsoft JhengHei" panose="020B0604030504040204" pitchFamily="34" charset="-120"/>
                <a:ea typeface="Microsoft JhengHei" panose="020B0604030504040204" pitchFamily="34" charset="-120"/>
                <a:cs typeface="DFPBiaoKaiShu-B5" panose="03000500000000000000" pitchFamily="66" charset="-128"/>
              </a:rPr>
              <a:t>常見標誌字詞</a:t>
            </a:r>
            <a:r>
              <a:rPr lang="zh-TW" altLang="en-US" sz="2400" dirty="0" smtClean="0">
                <a:latin typeface="Microsoft JhengHei" panose="020B0604030504040204" pitchFamily="34" charset="-120"/>
                <a:ea typeface="Microsoft JhengHei" panose="020B0604030504040204" pitchFamily="34" charset="-120"/>
                <a:cs typeface="DFPBiaoKaiShu-B5" panose="03000500000000000000" pitchFamily="66" charset="-128"/>
              </a:rPr>
              <a:t>：</a:t>
            </a:r>
            <a:endParaRPr lang="en-US" altLang="zh-TW" sz="2400" dirty="0">
              <a:latin typeface="Microsoft JhengHei" panose="020B0604030504040204" pitchFamily="34" charset="-120"/>
              <a:ea typeface="Microsoft JhengHei" panose="020B0604030504040204" pitchFamily="34" charset="-120"/>
              <a:cs typeface="DFPBiaoKaiShu-B5" panose="03000500000000000000" pitchFamily="66" charset="-128"/>
            </a:endParaRPr>
          </a:p>
        </p:txBody>
      </p:sp>
      <p:sp>
        <p:nvSpPr>
          <p:cNvPr id="21" name="Rectangle: Rounded Corners 32">
            <a:extLst>
              <a:ext uri="{FF2B5EF4-FFF2-40B4-BE49-F238E27FC236}">
                <a16:creationId xmlns:a16="http://schemas.microsoft.com/office/drawing/2014/main" id="{B6477AE2-8317-421F-9149-3BA0B1ED8B95}"/>
              </a:ext>
            </a:extLst>
          </p:cNvPr>
          <p:cNvSpPr>
            <a:spLocks/>
          </p:cNvSpPr>
          <p:nvPr/>
        </p:nvSpPr>
        <p:spPr>
          <a:xfrm flipH="1">
            <a:off x="515778" y="683679"/>
            <a:ext cx="6012344" cy="720000"/>
          </a:xfrm>
          <a:prstGeom prst="roundRect">
            <a:avLst>
              <a:gd name="adj" fmla="val 50000"/>
            </a:avLst>
          </a:prstGeom>
          <a:solidFill>
            <a:schemeClr val="bg1"/>
          </a:solidFill>
          <a:ln>
            <a:noFill/>
          </a:ln>
          <a:effectLst>
            <a:outerShdw blurRad="317500" rotWithShape="0">
              <a:scrgbClr r="0" g="0" b="0">
                <a:alpha val="20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600" b="1" dirty="0" smtClean="0">
                <a:solidFill>
                  <a:schemeClr val="tx1"/>
                </a:solidFill>
                <a:latin typeface="Microsoft JhengHei" panose="020B0604030504040204" pitchFamily="34" charset="-120"/>
                <a:ea typeface="Microsoft JhengHei" panose="020B0604030504040204" pitchFamily="34" charset="-120"/>
              </a:rPr>
              <a:t>辨識標誌</a:t>
            </a:r>
            <a:r>
              <a:rPr lang="zh-TW" altLang="en-US" sz="3600" b="1" dirty="0">
                <a:solidFill>
                  <a:schemeClr val="tx1"/>
                </a:solidFill>
                <a:latin typeface="Microsoft JhengHei" panose="020B0604030504040204" pitchFamily="34" charset="-120"/>
                <a:ea typeface="Microsoft JhengHei" panose="020B0604030504040204" pitchFamily="34" charset="-120"/>
              </a:rPr>
              <a:t>字</a:t>
            </a:r>
            <a:r>
              <a:rPr lang="zh-TW" altLang="en-US" sz="3600" b="1" dirty="0" smtClean="0">
                <a:solidFill>
                  <a:schemeClr val="tx1"/>
                </a:solidFill>
                <a:latin typeface="Microsoft JhengHei" panose="020B0604030504040204" pitchFamily="34" charset="-120"/>
                <a:ea typeface="Microsoft JhengHei" panose="020B0604030504040204" pitchFamily="34" charset="-120"/>
              </a:rPr>
              <a:t>詞</a:t>
            </a:r>
            <a:endParaRPr lang="en-ID" altLang="zh-TW" sz="3600" dirty="0">
              <a:solidFill>
                <a:schemeClr val="tx1"/>
              </a:solidFill>
              <a:latin typeface="Microsoft JhengHei" panose="020B0604030504040204" pitchFamily="34" charset="-120"/>
              <a:ea typeface="Microsoft JhengHei" panose="020B0604030504040204" pitchFamily="34" charset="-120"/>
            </a:endParaRPr>
          </a:p>
        </p:txBody>
      </p:sp>
      <p:grpSp>
        <p:nvGrpSpPr>
          <p:cNvPr id="22" name="群組 21"/>
          <p:cNvGrpSpPr>
            <a:grpSpLocks noChangeAspect="1"/>
          </p:cNvGrpSpPr>
          <p:nvPr/>
        </p:nvGrpSpPr>
        <p:grpSpPr>
          <a:xfrm>
            <a:off x="6914752" y="3437015"/>
            <a:ext cx="3368230" cy="3384000"/>
            <a:chOff x="815660" y="737158"/>
            <a:chExt cx="3710375" cy="3727751"/>
          </a:xfrm>
        </p:grpSpPr>
        <p:sp>
          <p:nvSpPr>
            <p:cNvPr id="23" name="Oval 152">
              <a:extLst>
                <a:ext uri="{FF2B5EF4-FFF2-40B4-BE49-F238E27FC236}">
                  <a16:creationId xmlns:a16="http://schemas.microsoft.com/office/drawing/2014/main" id="{14959968-09F4-4241-8763-3B89E919F722}"/>
                </a:ext>
              </a:extLst>
            </p:cNvPr>
            <p:cNvSpPr/>
            <p:nvPr/>
          </p:nvSpPr>
          <p:spPr>
            <a:xfrm flipH="1">
              <a:off x="815660" y="737158"/>
              <a:ext cx="3710375" cy="3727751"/>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sp>
          <p:nvSpPr>
            <p:cNvPr id="24" name="文字方塊 23"/>
            <p:cNvSpPr txBox="1"/>
            <p:nvPr/>
          </p:nvSpPr>
          <p:spPr>
            <a:xfrm>
              <a:off x="1399863" y="1692743"/>
              <a:ext cx="2541969" cy="1932533"/>
            </a:xfrm>
            <a:prstGeom prst="rect">
              <a:avLst/>
            </a:prstGeom>
            <a:noFill/>
          </p:spPr>
          <p:txBody>
            <a:bodyPr wrap="square" rtlCol="0">
              <a:spAutoFit/>
            </a:bodyPr>
            <a:lstStyle/>
            <a:p>
              <a:r>
                <a:rPr lang="zh-TW" altLang="en-US" sz="3600" dirty="0">
                  <a:latin typeface="Microsoft JhengHei" panose="020B0604030504040204" pitchFamily="34" charset="-120"/>
                  <a:ea typeface="Microsoft JhengHei" panose="020B0604030504040204" pitchFamily="34" charset="-120"/>
                </a:rPr>
                <a:t>引致  引起</a:t>
              </a:r>
              <a:endParaRPr lang="en-US" altLang="zh-TW" sz="3600" dirty="0">
                <a:latin typeface="Microsoft JhengHei" panose="020B0604030504040204" pitchFamily="34" charset="-120"/>
                <a:ea typeface="Microsoft JhengHei" panose="020B0604030504040204" pitchFamily="34" charset="-120"/>
              </a:endParaRPr>
            </a:p>
            <a:p>
              <a:r>
                <a:rPr lang="zh-TW" altLang="en-US" sz="3600" dirty="0">
                  <a:latin typeface="Microsoft JhengHei" panose="020B0604030504040204" pitchFamily="34" charset="-120"/>
                  <a:ea typeface="Microsoft JhengHei" panose="020B0604030504040204" pitchFamily="34" charset="-120"/>
                </a:rPr>
                <a:t>導致  促使</a:t>
              </a:r>
              <a:endParaRPr lang="en-US" altLang="zh-TW" sz="3600" dirty="0">
                <a:latin typeface="Microsoft JhengHei" panose="020B0604030504040204" pitchFamily="34" charset="-120"/>
                <a:ea typeface="Microsoft JhengHei" panose="020B0604030504040204" pitchFamily="34" charset="-120"/>
              </a:endParaRPr>
            </a:p>
            <a:p>
              <a:r>
                <a:rPr lang="zh-TW" altLang="en-US" sz="3600" dirty="0">
                  <a:latin typeface="Microsoft JhengHei" panose="020B0604030504040204" pitchFamily="34" charset="-120"/>
                  <a:ea typeface="Microsoft JhengHei" panose="020B0604030504040204" pitchFamily="34" charset="-120"/>
                </a:rPr>
                <a:t>影響  令</a:t>
              </a:r>
              <a:endParaRPr lang="en-US" altLang="zh-TW" sz="3600" dirty="0">
                <a:latin typeface="Microsoft JhengHei" panose="020B0604030504040204" pitchFamily="34" charset="-120"/>
                <a:ea typeface="Microsoft JhengHei" panose="020B0604030504040204" pitchFamily="34" charset="-120"/>
              </a:endParaRPr>
            </a:p>
          </p:txBody>
        </p:sp>
      </p:grpSp>
      <p:grpSp>
        <p:nvGrpSpPr>
          <p:cNvPr id="25" name="群組 24"/>
          <p:cNvGrpSpPr>
            <a:grpSpLocks noChangeAspect="1"/>
          </p:cNvGrpSpPr>
          <p:nvPr/>
        </p:nvGrpSpPr>
        <p:grpSpPr>
          <a:xfrm>
            <a:off x="3545497" y="2753530"/>
            <a:ext cx="3368230" cy="3384000"/>
            <a:chOff x="815660" y="737158"/>
            <a:chExt cx="3710376" cy="3727751"/>
          </a:xfrm>
        </p:grpSpPr>
        <p:sp>
          <p:nvSpPr>
            <p:cNvPr id="26" name="Oval 152">
              <a:extLst>
                <a:ext uri="{FF2B5EF4-FFF2-40B4-BE49-F238E27FC236}">
                  <a16:creationId xmlns:a16="http://schemas.microsoft.com/office/drawing/2014/main" id="{14959968-09F4-4241-8763-3B89E919F722}"/>
                </a:ext>
              </a:extLst>
            </p:cNvPr>
            <p:cNvSpPr/>
            <p:nvPr/>
          </p:nvSpPr>
          <p:spPr>
            <a:xfrm flipH="1">
              <a:off x="815660" y="737158"/>
              <a:ext cx="3710376" cy="3727751"/>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sp>
          <p:nvSpPr>
            <p:cNvPr id="27" name="文字方塊 26"/>
            <p:cNvSpPr txBox="1"/>
            <p:nvPr/>
          </p:nvSpPr>
          <p:spPr>
            <a:xfrm>
              <a:off x="1087617" y="1405915"/>
              <a:ext cx="3166462" cy="2390237"/>
            </a:xfrm>
            <a:prstGeom prst="rect">
              <a:avLst/>
            </a:prstGeom>
            <a:noFill/>
          </p:spPr>
          <p:txBody>
            <a:bodyPr wrap="square" rtlCol="0">
              <a:spAutoFit/>
            </a:bodyPr>
            <a:lstStyle/>
            <a:p>
              <a:pPr algn="ctr"/>
              <a:r>
                <a:rPr lang="zh-TW" altLang="en-US" sz="3600" dirty="0">
                  <a:latin typeface="Microsoft JhengHei" panose="020B0604030504040204" pitchFamily="34" charset="-120"/>
                  <a:ea typeface="Microsoft JhengHei" panose="020B0604030504040204" pitchFamily="34" charset="-120"/>
                </a:rPr>
                <a:t>解釋</a:t>
              </a:r>
              <a:endParaRPr lang="en-US" altLang="zh-TW" sz="3600" dirty="0">
                <a:latin typeface="Microsoft JhengHei" panose="020B0604030504040204" pitchFamily="34" charset="-120"/>
                <a:ea typeface="Microsoft JhengHei" panose="020B0604030504040204" pitchFamily="34" charset="-120"/>
              </a:endParaRPr>
            </a:p>
            <a:p>
              <a:pPr algn="ctr"/>
              <a:r>
                <a:rPr lang="zh-TW" altLang="en-US" sz="3600" dirty="0">
                  <a:latin typeface="Microsoft JhengHei" panose="020B0604030504040204" pitchFamily="34" charset="-120"/>
                  <a:ea typeface="Microsoft JhengHei" panose="020B0604030504040204" pitchFamily="34" charset="-120"/>
                </a:rPr>
                <a:t>說明</a:t>
              </a:r>
              <a:endParaRPr lang="en-US" altLang="zh-TW" sz="3600" dirty="0">
                <a:latin typeface="Microsoft JhengHei" panose="020B0604030504040204" pitchFamily="34" charset="-120"/>
                <a:ea typeface="Microsoft JhengHei" panose="020B0604030504040204" pitchFamily="34" charset="-120"/>
              </a:endParaRPr>
            </a:p>
            <a:p>
              <a:pPr algn="ctr"/>
              <a:r>
                <a:rPr lang="zh-TW" altLang="en-US" sz="3600" dirty="0">
                  <a:latin typeface="Microsoft JhengHei" panose="020B0604030504040204" pitchFamily="34" charset="-120"/>
                  <a:ea typeface="Microsoft JhengHei" panose="020B0604030504040204" pitchFamily="34" charset="-120"/>
                </a:rPr>
                <a:t>闡釋</a:t>
              </a:r>
              <a:endParaRPr lang="en-US" altLang="zh-TW" sz="3600" dirty="0">
                <a:latin typeface="Microsoft JhengHei" panose="020B0604030504040204" pitchFamily="34" charset="-120"/>
                <a:ea typeface="Microsoft JhengHei" panose="020B0604030504040204" pitchFamily="34" charset="-120"/>
              </a:endParaRPr>
            </a:p>
            <a:p>
              <a:pPr algn="ctr"/>
              <a:r>
                <a:rPr lang="zh-TW" altLang="en-US" sz="3600" dirty="0">
                  <a:latin typeface="Microsoft JhengHei" panose="020B0604030504040204" pitchFamily="34" charset="-120"/>
                  <a:ea typeface="Microsoft JhengHei" panose="020B0604030504040204" pitchFamily="34" charset="-120"/>
                </a:rPr>
                <a:t>講解</a:t>
              </a:r>
              <a:endParaRPr lang="en-US" altLang="zh-TW" sz="3600" dirty="0">
                <a:latin typeface="Microsoft JhengHei" panose="020B0604030504040204" pitchFamily="34" charset="-120"/>
                <a:ea typeface="Microsoft JhengHei" panose="020B0604030504040204" pitchFamily="34" charset="-120"/>
              </a:endParaRPr>
            </a:p>
          </p:txBody>
        </p:sp>
      </p:grpSp>
      <p:grpSp>
        <p:nvGrpSpPr>
          <p:cNvPr id="28" name="群組 27"/>
          <p:cNvGrpSpPr>
            <a:grpSpLocks noChangeAspect="1"/>
          </p:cNvGrpSpPr>
          <p:nvPr/>
        </p:nvGrpSpPr>
        <p:grpSpPr>
          <a:xfrm>
            <a:off x="176242" y="3323399"/>
            <a:ext cx="3368230" cy="3384000"/>
            <a:chOff x="815660" y="737158"/>
            <a:chExt cx="3710376" cy="3727751"/>
          </a:xfrm>
        </p:grpSpPr>
        <p:sp>
          <p:nvSpPr>
            <p:cNvPr id="29" name="Oval 152">
              <a:extLst>
                <a:ext uri="{FF2B5EF4-FFF2-40B4-BE49-F238E27FC236}">
                  <a16:creationId xmlns:a16="http://schemas.microsoft.com/office/drawing/2014/main" id="{14959968-09F4-4241-8763-3B89E919F722}"/>
                </a:ext>
              </a:extLst>
            </p:cNvPr>
            <p:cNvSpPr/>
            <p:nvPr/>
          </p:nvSpPr>
          <p:spPr>
            <a:xfrm flipH="1">
              <a:off x="815660" y="737158"/>
              <a:ext cx="3710376" cy="3727751"/>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solidFill>
                  <a:schemeClr val="bg1"/>
                </a:solidFill>
                <a:latin typeface="Microsoft JhengHei" panose="020B0604030504040204" pitchFamily="34" charset="-120"/>
                <a:ea typeface="Microsoft JhengHei" panose="020B0604030504040204" pitchFamily="34" charset="-120"/>
              </a:endParaRPr>
            </a:p>
          </p:txBody>
        </p:sp>
        <p:sp>
          <p:nvSpPr>
            <p:cNvPr id="30" name="文字方塊 29"/>
            <p:cNvSpPr txBox="1"/>
            <p:nvPr/>
          </p:nvSpPr>
          <p:spPr>
            <a:xfrm>
              <a:off x="1087617" y="1979572"/>
              <a:ext cx="3166462" cy="1242924"/>
            </a:xfrm>
            <a:prstGeom prst="rect">
              <a:avLst/>
            </a:prstGeom>
            <a:noFill/>
          </p:spPr>
          <p:txBody>
            <a:bodyPr wrap="square" rtlCol="0">
              <a:spAutoFit/>
            </a:bodyPr>
            <a:lstStyle/>
            <a:p>
              <a:pPr algn="ctr"/>
              <a:r>
                <a:rPr lang="zh-TW" altLang="en-US" sz="3600" dirty="0">
                  <a:latin typeface="Microsoft JhengHei" panose="020B0604030504040204" pitchFamily="34" charset="-120"/>
                  <a:ea typeface="Microsoft JhengHei" panose="020B0604030504040204" pitchFamily="34" charset="-120"/>
                </a:rPr>
                <a:t>為甚麼</a:t>
              </a:r>
              <a:endParaRPr lang="en-HK" altLang="zh-TW" sz="3600" dirty="0">
                <a:latin typeface="Microsoft JhengHei" panose="020B0604030504040204" pitchFamily="34" charset="-120"/>
                <a:ea typeface="Microsoft JhengHei" panose="020B0604030504040204" pitchFamily="34" charset="-120"/>
              </a:endParaRPr>
            </a:p>
            <a:p>
              <a:pPr algn="ctr"/>
              <a:r>
                <a:rPr lang="zh-TW" altLang="en-US" sz="3600" dirty="0">
                  <a:latin typeface="Microsoft JhengHei" panose="020B0604030504040204" pitchFamily="34" charset="-120"/>
                  <a:ea typeface="Microsoft JhengHei" panose="020B0604030504040204" pitchFamily="34" charset="-120"/>
                </a:rPr>
                <a:t> 為何</a:t>
              </a:r>
              <a:endParaRPr lang="en-US" altLang="zh-TW" sz="3600" dirty="0">
                <a:latin typeface="Microsoft JhengHei" panose="020B0604030504040204" pitchFamily="34" charset="-120"/>
                <a:ea typeface="Microsoft JhengHei" panose="020B0604030504040204" pitchFamily="34" charset="-120"/>
              </a:endParaRPr>
            </a:p>
          </p:txBody>
        </p:sp>
      </p:grpSp>
    </p:spTree>
    <p:extLst>
      <p:ext uri="{BB962C8B-B14F-4D97-AF65-F5344CB8AC3E}">
        <p14:creationId xmlns:p14="http://schemas.microsoft.com/office/powerpoint/2010/main" val="5960057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Grand Title">
            <a:extLst>
              <a:ext uri="{FF2B5EF4-FFF2-40B4-BE49-F238E27FC236}">
                <a16:creationId xmlns:a16="http://schemas.microsoft.com/office/drawing/2014/main" id="{43019F75-7F0D-46AE-9DE2-2E5374039C78}"/>
              </a:ext>
            </a:extLst>
          </p:cNvPr>
          <p:cNvSpPr txBox="1"/>
          <p:nvPr/>
        </p:nvSpPr>
        <p:spPr>
          <a:xfrm>
            <a:off x="3867141" y="745742"/>
            <a:ext cx="4457718" cy="738664"/>
          </a:xfrm>
          <a:prstGeom prst="rect">
            <a:avLst/>
          </a:prstGeom>
          <a:noFill/>
        </p:spPr>
        <p:txBody>
          <a:bodyPr wrap="square" lIns="0" tIns="0" rIns="0" bIns="0" rtlCol="0" anchor="t" anchorCtr="0">
            <a:spAutoFit/>
          </a:bodyPr>
          <a:lstStyle/>
          <a:p>
            <a:pPr lvl="0" algn="ctr">
              <a:defRPr/>
            </a:pPr>
            <a:r>
              <a:rPr lang="zh-TW" altLang="en-US" sz="4800" b="1" dirty="0">
                <a:solidFill>
                  <a:prstClr val="black"/>
                </a:solidFill>
                <a:latin typeface="Microsoft JhengHei" panose="020B0604030504040204" pitchFamily="34" charset="-120"/>
                <a:ea typeface="Microsoft JhengHei" panose="020B0604030504040204" pitchFamily="34" charset="-120"/>
              </a:rPr>
              <a:t>訓練目標</a:t>
            </a:r>
            <a:endParaRPr lang="en-ID" altLang="zh-TW" sz="4800" dirty="0">
              <a:solidFill>
                <a:prstClr val="black">
                  <a:lumMod val="75000"/>
                  <a:lumOff val="25000"/>
                </a:prstClr>
              </a:solidFill>
              <a:latin typeface="Microsoft JhengHei" panose="020B0604030504040204" pitchFamily="34" charset="-120"/>
              <a:ea typeface="Microsoft JhengHei" panose="020B0604030504040204" pitchFamily="34" charset="-120"/>
            </a:endParaRPr>
          </a:p>
        </p:txBody>
      </p:sp>
      <p:sp>
        <p:nvSpPr>
          <p:cNvPr id="15" name="投影片編號版面配置區 1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7D7E3E0-16BD-4228-BA84-50B6A6D4FBA8}" type="slidenum">
              <a:rPr kumimoji="0" lang="en-US" sz="1200" b="0" i="0" u="none" strike="noStrike" kern="1200" cap="none" spc="0" normalizeH="0" baseline="0" noProof="0" smtClean="0">
                <a:ln>
                  <a:noFill/>
                </a:ln>
                <a:solidFill>
                  <a:prstClr val="black">
                    <a:tint val="75000"/>
                  </a:prstClr>
                </a:solidFill>
                <a:effectLst/>
                <a:uLnTx/>
                <a:uFillTx/>
                <a:latin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tint val="75000"/>
                </a:prstClr>
              </a:solidFill>
              <a:effectLst/>
              <a:uLnTx/>
              <a:uFillTx/>
              <a:latin typeface="+mn-ea"/>
              <a:cs typeface="+mn-cs"/>
            </a:endParaRPr>
          </a:p>
        </p:txBody>
      </p:sp>
      <p:grpSp>
        <p:nvGrpSpPr>
          <p:cNvPr id="24" name="群組 23"/>
          <p:cNvGrpSpPr/>
          <p:nvPr/>
        </p:nvGrpSpPr>
        <p:grpSpPr>
          <a:xfrm>
            <a:off x="2852558" y="1439104"/>
            <a:ext cx="6486885" cy="4090652"/>
            <a:chOff x="1431033" y="1439104"/>
            <a:chExt cx="6486885" cy="4090652"/>
          </a:xfrm>
        </p:grpSpPr>
        <p:grpSp>
          <p:nvGrpSpPr>
            <p:cNvPr id="30" name="群組 29"/>
            <p:cNvGrpSpPr/>
            <p:nvPr/>
          </p:nvGrpSpPr>
          <p:grpSpPr>
            <a:xfrm rot="16200000">
              <a:off x="4166010" y="2602122"/>
              <a:ext cx="508176" cy="423480"/>
              <a:chOff x="5194921" y="2692894"/>
              <a:chExt cx="508176" cy="423480"/>
            </a:xfrm>
            <a:solidFill>
              <a:srgbClr val="CC9900"/>
            </a:solidFill>
          </p:grpSpPr>
          <p:sp>
            <p:nvSpPr>
              <p:cNvPr id="44" name="向右箭號 43"/>
              <p:cNvSpPr/>
              <p:nvPr/>
            </p:nvSpPr>
            <p:spPr>
              <a:xfrm rot="5400000">
                <a:off x="5237269" y="2650546"/>
                <a:ext cx="423480" cy="508176"/>
              </a:xfrm>
              <a:prstGeom prst="rightArrow">
                <a:avLst>
                  <a:gd name="adj1" fmla="val 60000"/>
                  <a:gd name="adj2" fmla="val 50000"/>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5" name="向右箭號 4"/>
              <p:cNvSpPr txBox="1"/>
              <p:nvPr/>
            </p:nvSpPr>
            <p:spPr>
              <a:xfrm>
                <a:off x="5296556" y="2692894"/>
                <a:ext cx="304906" cy="29643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marL="0" marR="0" lvl="0" indent="0" algn="ctr" defTabSz="933450" rtl="0" eaLnBrk="1" fontAlgn="auto" latinLnBrk="0" hangingPunct="1">
                  <a:lnSpc>
                    <a:spcPct val="90000"/>
                  </a:lnSpc>
                  <a:spcBef>
                    <a:spcPct val="0"/>
                  </a:spcBef>
                  <a:spcAft>
                    <a:spcPct val="35000"/>
                  </a:spcAft>
                  <a:buClrTx/>
                  <a:buSzTx/>
                  <a:buFontTx/>
                  <a:buNone/>
                  <a:tabLst/>
                  <a:defRPr/>
                </a:pPr>
                <a:endParaRPr kumimoji="0" lang="en-US" sz="2100" b="0" i="0" u="none" strike="noStrike" kern="1200" cap="none" spc="0" normalizeH="0" baseline="0" noProof="0">
                  <a:ln>
                    <a:noFill/>
                  </a:ln>
                  <a:solidFill>
                    <a:prstClr val="black"/>
                  </a:solidFill>
                  <a:effectLst/>
                  <a:uLnTx/>
                  <a:uFillTx/>
                  <a:latin typeface="Microsoft JhengHei" panose="020B0604030504040204" pitchFamily="34" charset="-120"/>
                  <a:ea typeface="Microsoft JhengHei" panose="020B0604030504040204" pitchFamily="34" charset="-120"/>
                  <a:cs typeface="+mn-cs"/>
                </a:endParaRPr>
              </a:p>
            </p:txBody>
          </p:sp>
        </p:grpSp>
        <p:grpSp>
          <p:nvGrpSpPr>
            <p:cNvPr id="34" name="群組 33"/>
            <p:cNvGrpSpPr/>
            <p:nvPr/>
          </p:nvGrpSpPr>
          <p:grpSpPr>
            <a:xfrm>
              <a:off x="4533918" y="1439105"/>
              <a:ext cx="3384000" cy="4090651"/>
              <a:chOff x="4728228" y="1784180"/>
              <a:chExt cx="2814714" cy="4541558"/>
            </a:xfrm>
          </p:grpSpPr>
          <p:grpSp>
            <p:nvGrpSpPr>
              <p:cNvPr id="40" name="群組 39"/>
              <p:cNvGrpSpPr/>
              <p:nvPr/>
            </p:nvGrpSpPr>
            <p:grpSpPr>
              <a:xfrm>
                <a:off x="4728228" y="1784180"/>
                <a:ext cx="2814714" cy="4460008"/>
                <a:chOff x="4577925" y="2909383"/>
                <a:chExt cx="2421928" cy="2734827"/>
              </a:xfrm>
            </p:grpSpPr>
            <p:pic>
              <p:nvPicPr>
                <p:cNvPr id="42" name="圖片 41"/>
                <p:cNvPicPr>
                  <a:picLocks noChangeAspect="1"/>
                </p:cNvPicPr>
                <p:nvPr/>
              </p:nvPicPr>
              <p:blipFill>
                <a:blip r:embed="rId3">
                  <a:lum bright="40000" contrast="20000"/>
                </a:blip>
                <a:stretch>
                  <a:fillRect/>
                </a:stretch>
              </p:blipFill>
              <p:spPr>
                <a:xfrm>
                  <a:off x="4577925" y="2909383"/>
                  <a:ext cx="2421928" cy="2734827"/>
                </a:xfrm>
                <a:prstGeom prst="rect">
                  <a:avLst/>
                </a:prstGeom>
              </p:spPr>
            </p:pic>
            <p:sp>
              <p:nvSpPr>
                <p:cNvPr id="43" name="TextBox 84">
                  <a:extLst>
                    <a:ext uri="{FF2B5EF4-FFF2-40B4-BE49-F238E27FC236}">
                      <a16:creationId xmlns:a16="http://schemas.microsoft.com/office/drawing/2014/main" id="{E205B351-11B5-4923-AAF6-29DD64266695}"/>
                    </a:ext>
                  </a:extLst>
                </p:cNvPr>
                <p:cNvSpPr txBox="1"/>
                <p:nvPr/>
              </p:nvSpPr>
              <p:spPr>
                <a:xfrm>
                  <a:off x="4820301" y="2958303"/>
                  <a:ext cx="1952020" cy="43696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TW" altLang="en-US" sz="1800" b="1" i="0" u="none" strike="noStrike" kern="1200" cap="none" spc="0" normalizeH="0" baseline="0" noProof="0" dirty="0">
                      <a:ln>
                        <a:noFill/>
                      </a:ln>
                      <a:solidFill>
                        <a:prstClr val="black"/>
                      </a:solidFill>
                      <a:effectLst/>
                      <a:uLnTx/>
                      <a:uFillTx/>
                      <a:latin typeface="Microsoft JhengHei" panose="020B0604030504040204" pitchFamily="34" charset="-120"/>
                      <a:ea typeface="Microsoft JhengHei" panose="020B0604030504040204" pitchFamily="34" charset="-120"/>
                      <a:cs typeface="+mn-cs"/>
                    </a:rPr>
                    <a:t>思考及組織內容</a:t>
                  </a:r>
                </a:p>
              </p:txBody>
            </p:sp>
          </p:grpSp>
          <p:sp>
            <p:nvSpPr>
              <p:cNvPr id="41" name="Rectangle 85">
                <a:extLst>
                  <a:ext uri="{FF2B5EF4-FFF2-40B4-BE49-F238E27FC236}">
                    <a16:creationId xmlns:a16="http://schemas.microsoft.com/office/drawing/2014/main" id="{623C46E4-2FA1-4F6F-BF3E-A98927F0E5B7}"/>
                  </a:ext>
                </a:extLst>
              </p:cNvPr>
              <p:cNvSpPr/>
              <p:nvPr/>
            </p:nvSpPr>
            <p:spPr>
              <a:xfrm>
                <a:off x="4949519" y="2532842"/>
                <a:ext cx="2372132" cy="3792896"/>
              </a:xfrm>
              <a:prstGeom prst="rect">
                <a:avLst/>
              </a:prstGeom>
            </p:spPr>
            <p:txBody>
              <a:bodyPr wrap="square">
                <a:spAutoFit/>
              </a:bodyPr>
              <a:lstStyle/>
              <a:p>
                <a:pPr marL="285750" lvl="0" indent="-285750">
                  <a:lnSpc>
                    <a:spcPct val="150000"/>
                  </a:lnSpc>
                  <a:buFont typeface="Arial" panose="020B0604020202020204" pitchFamily="34" charset="0"/>
                  <a:buChar char="•"/>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學習策略</a:t>
                </a: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介紹</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latin typeface="Microsoft JhengHei" panose="020B0604030504040204" pitchFamily="34" charset="-120"/>
                    <a:ea typeface="Microsoft JhengHei" panose="020B0604030504040204" pitchFamily="34" charset="-120"/>
                  </a:rPr>
                  <a:t>自我提問</a:t>
                </a:r>
                <a:endParaRPr lang="en-US" altLang="zh-TW" sz="1600" b="1" dirty="0" smtClean="0">
                  <a:latin typeface="Microsoft JhengHei" panose="020B0604030504040204" pitchFamily="34" charset="-120"/>
                  <a:ea typeface="Microsoft JhengHei" panose="020B0604030504040204" pitchFamily="34" charset="-120"/>
                </a:endParaRPr>
              </a:p>
              <a:p>
                <a:pPr marL="625950" lvl="1" indent="-342900">
                  <a:lnSpc>
                    <a:spcPct val="150000"/>
                  </a:lnSpc>
                  <a:buFont typeface="+mj-lt"/>
                  <a:buAutoNum type="arabicPeriod"/>
                </a:pP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建</a:t>
                </a: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構因果解釋組織圖</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檢視因果關係</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加入闡述</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組織優次</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625950" lvl="1" indent="-342900">
                  <a:lnSpc>
                    <a:spcPct val="150000"/>
                  </a:lnSpc>
                  <a:buFont typeface="+mj-lt"/>
                  <a:buAutoNum type="arabicPeriod"/>
                </a:pPr>
                <a:r>
                  <a:rPr lang="zh-TW" altLang="en-US" sz="1600" b="1" dirty="0">
                    <a:latin typeface="Microsoft JhengHei" panose="020B0604030504040204" pitchFamily="34" charset="-120"/>
                    <a:ea typeface="Microsoft JhengHei" panose="020B0604030504040204" pitchFamily="34" charset="-120"/>
                  </a:rPr>
                  <a:t>運用</a:t>
                </a:r>
                <a:r>
                  <a:rPr lang="zh-TW" altLang="en-US"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因果</a:t>
                </a: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解釋</a:t>
                </a:r>
                <a:r>
                  <a:rPr lang="zh-TW" altLang="en-US" sz="1600" b="1" dirty="0" smtClean="0">
                    <a:latin typeface="Microsoft JhengHei" panose="020B0604030504040204" pitchFamily="34" charset="-120"/>
                    <a:ea typeface="Microsoft JhengHei" panose="020B0604030504040204" pitchFamily="34" charset="-120"/>
                  </a:rPr>
                  <a:t>模範</a:t>
                </a:r>
                <a:r>
                  <a:rPr lang="zh-TW" altLang="en-US" sz="1600" b="1" dirty="0">
                    <a:latin typeface="Microsoft JhengHei" panose="020B0604030504040204" pitchFamily="34" charset="-120"/>
                    <a:ea typeface="Microsoft JhengHei" panose="020B0604030504040204" pitchFamily="34" charset="-120"/>
                  </a:rPr>
                  <a:t>短語</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285750" lvl="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rPr>
                  <a:t>示例</a:t>
                </a:r>
                <a:endParaRPr lang="en-ID" altLang="zh-TW" sz="1600" dirty="0">
                  <a:latin typeface="Microsoft JhengHei" panose="020B0604030504040204" pitchFamily="34" charset="-120"/>
                  <a:ea typeface="Microsoft JhengHei" panose="020B0604030504040204" pitchFamily="34" charset="-120"/>
                </a:endParaRPr>
              </a:p>
            </p:txBody>
          </p:sp>
        </p:grpSp>
        <p:grpSp>
          <p:nvGrpSpPr>
            <p:cNvPr id="35" name="群組 34"/>
            <p:cNvGrpSpPr/>
            <p:nvPr/>
          </p:nvGrpSpPr>
          <p:grpSpPr>
            <a:xfrm>
              <a:off x="1431033" y="1439104"/>
              <a:ext cx="2806252" cy="4017196"/>
              <a:chOff x="1657543" y="1597712"/>
              <a:chExt cx="2806252" cy="4017196"/>
            </a:xfrm>
          </p:grpSpPr>
          <p:grpSp>
            <p:nvGrpSpPr>
              <p:cNvPr id="36" name="群組 35"/>
              <p:cNvGrpSpPr/>
              <p:nvPr/>
            </p:nvGrpSpPr>
            <p:grpSpPr>
              <a:xfrm>
                <a:off x="1657543" y="1597712"/>
                <a:ext cx="2806252" cy="4017196"/>
                <a:chOff x="167928" y="2742683"/>
                <a:chExt cx="2246626" cy="2613257"/>
              </a:xfrm>
            </p:grpSpPr>
            <p:pic>
              <p:nvPicPr>
                <p:cNvPr id="38" name="圖片 37"/>
                <p:cNvPicPr>
                  <a:picLocks noChangeAspect="1"/>
                </p:cNvPicPr>
                <p:nvPr/>
              </p:nvPicPr>
              <p:blipFill>
                <a:blip r:embed="rId4">
                  <a:duotone>
                    <a:prstClr val="black"/>
                    <a:srgbClr val="FFFF00">
                      <a:tint val="45000"/>
                      <a:satMod val="400000"/>
                    </a:srgbClr>
                  </a:duotone>
                  <a:lum bright="40000" contrast="-40000"/>
                </a:blip>
                <a:stretch>
                  <a:fillRect/>
                </a:stretch>
              </p:blipFill>
              <p:spPr>
                <a:xfrm>
                  <a:off x="167928" y="2742683"/>
                  <a:ext cx="2246626" cy="2613257"/>
                </a:xfrm>
                <a:prstGeom prst="rect">
                  <a:avLst/>
                </a:prstGeom>
              </p:spPr>
            </p:pic>
            <p:sp>
              <p:nvSpPr>
                <p:cNvPr id="39" name="TextBox 84">
                  <a:extLst>
                    <a:ext uri="{FF2B5EF4-FFF2-40B4-BE49-F238E27FC236}">
                      <a16:creationId xmlns:a16="http://schemas.microsoft.com/office/drawing/2014/main" id="{E205B351-11B5-4923-AAF6-29DD64266695}"/>
                    </a:ext>
                  </a:extLst>
                </p:cNvPr>
                <p:cNvSpPr txBox="1"/>
                <p:nvPr/>
              </p:nvSpPr>
              <p:spPr>
                <a:xfrm>
                  <a:off x="443731" y="2865059"/>
                  <a:ext cx="1695018" cy="4204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TW" altLang="en-US" sz="1800" b="1" i="0" u="none" strike="noStrike" kern="1200" cap="none" spc="0" normalizeH="0" baseline="0" noProof="0" dirty="0" smtClean="0">
                      <a:ln>
                        <a:noFill/>
                      </a:ln>
                      <a:solidFill>
                        <a:prstClr val="black"/>
                      </a:solidFill>
                      <a:effectLst/>
                      <a:uLnTx/>
                      <a:uFillTx/>
                      <a:latin typeface="Microsoft JhengHei" panose="020B0604030504040204" pitchFamily="34" charset="-120"/>
                      <a:ea typeface="Microsoft JhengHei" panose="020B0604030504040204" pitchFamily="34" charset="-120"/>
                      <a:cs typeface="+mn-cs"/>
                    </a:rPr>
                    <a:t>辨識「評述性話語」類型</a:t>
                  </a:r>
                  <a:endParaRPr kumimoji="0" lang="en-US" altLang="zh-TW" sz="1800" b="1" i="0" u="none" strike="noStrike" kern="1200" cap="none" spc="0" normalizeH="0" baseline="0" noProof="0" dirty="0">
                    <a:ln>
                      <a:noFill/>
                    </a:ln>
                    <a:solidFill>
                      <a:prstClr val="black"/>
                    </a:solidFill>
                    <a:effectLst/>
                    <a:uLnTx/>
                    <a:uFillTx/>
                    <a:latin typeface="Microsoft JhengHei" panose="020B0604030504040204" pitchFamily="34" charset="-120"/>
                    <a:ea typeface="Microsoft JhengHei" panose="020B0604030504040204" pitchFamily="34" charset="-120"/>
                    <a:cs typeface="+mn-cs"/>
                  </a:endParaRPr>
                </a:p>
              </p:txBody>
            </p:sp>
          </p:grpSp>
          <p:sp>
            <p:nvSpPr>
              <p:cNvPr id="37" name="Rectangle 85">
                <a:extLst>
                  <a:ext uri="{FF2B5EF4-FFF2-40B4-BE49-F238E27FC236}">
                    <a16:creationId xmlns:a16="http://schemas.microsoft.com/office/drawing/2014/main" id="{623C46E4-2FA1-4F6F-BF3E-A98927F0E5B7}"/>
                  </a:ext>
                </a:extLst>
              </p:cNvPr>
              <p:cNvSpPr/>
              <p:nvPr/>
            </p:nvSpPr>
            <p:spPr>
              <a:xfrm>
                <a:off x="1913014" y="2361941"/>
                <a:ext cx="2372132" cy="1200329"/>
              </a:xfrm>
              <a:prstGeom prst="rect">
                <a:avLst/>
              </a:prstGeom>
            </p:spPr>
            <p:txBody>
              <a:bodyPr wrap="square">
                <a:spAutoFit/>
              </a:bodyPr>
              <a:lstStyle/>
              <a:p>
                <a:pPr marL="285750" lvl="0" indent="-285750">
                  <a:lnSpc>
                    <a:spcPct val="150000"/>
                  </a:lnSpc>
                  <a:buFont typeface="Arial" panose="020B0604020202020204" pitchFamily="34" charset="0"/>
                  <a:buChar char="•"/>
                </a:pPr>
                <a:r>
                  <a:rPr lang="zh-TW" altLang="en-US"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rPr>
                  <a:t>學習策略介紹</a:t>
                </a:r>
                <a:endParaRPr lang="en-US" altLang="zh-TW" sz="1600" b="1" dirty="0" smtClean="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56880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rPr>
                  <a:t>辨識標誌字詞</a:t>
                </a:r>
                <a:endParaRPr lang="en-US" altLang="zh-TW" sz="1600" b="1" dirty="0">
                  <a:solidFill>
                    <a:prstClr val="black"/>
                  </a:solidFill>
                  <a:latin typeface="Microsoft JhengHei" panose="020B0604030504040204" pitchFamily="34" charset="-120"/>
                  <a:ea typeface="Microsoft JhengHei" panose="020B0604030504040204" pitchFamily="34" charset="-120"/>
                  <a:cs typeface="Poppins" panose="00000500000000000000" pitchFamily="50" charset="0"/>
                </a:endParaRPr>
              </a:p>
              <a:p>
                <a:pPr marL="285750" lvl="0" indent="-285750">
                  <a:lnSpc>
                    <a:spcPct val="150000"/>
                  </a:lnSpc>
                  <a:buFont typeface="Arial" panose="020B0604020202020204" pitchFamily="34" charset="0"/>
                  <a:buChar char="•"/>
                </a:pPr>
                <a:r>
                  <a:rPr lang="zh-TW" altLang="en-US" sz="1600" b="1" dirty="0" smtClean="0">
                    <a:latin typeface="Microsoft JhengHei" panose="020B0604030504040204" pitchFamily="34" charset="-120"/>
                    <a:ea typeface="Microsoft JhengHei" panose="020B0604030504040204" pitchFamily="34" charset="-120"/>
                  </a:rPr>
                  <a:t>示例</a:t>
                </a:r>
                <a:endParaRPr lang="en-ID" altLang="zh-TW" sz="1600" dirty="0">
                  <a:latin typeface="Microsoft JhengHei" panose="020B0604030504040204" pitchFamily="34" charset="-120"/>
                  <a:ea typeface="Microsoft JhengHei" panose="020B0604030504040204" pitchFamily="34" charset="-120"/>
                </a:endParaRPr>
              </a:p>
            </p:txBody>
          </p:sp>
        </p:grpSp>
      </p:grpSp>
      <p:sp>
        <p:nvSpPr>
          <p:cNvPr id="33" name="矩形 32"/>
          <p:cNvSpPr/>
          <p:nvPr/>
        </p:nvSpPr>
        <p:spPr>
          <a:xfrm>
            <a:off x="3438029" y="3035307"/>
            <a:ext cx="504000" cy="30490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0921979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訂 2">
      <a:majorFont>
        <a:latin typeface="Microsoft JhengHei"/>
        <a:ea typeface="微軟正黑體"/>
        <a:cs typeface=""/>
      </a:majorFont>
      <a:minorFont>
        <a:latin typeface="Microsoft JhengHei"/>
        <a:ea typeface="微軟正黑體"/>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12598</TotalTime>
  <Words>3217</Words>
  <Application>Microsoft Office PowerPoint</Application>
  <PresentationFormat>寬螢幕</PresentationFormat>
  <Paragraphs>600</Paragraphs>
  <Slides>35</Slides>
  <Notes>28</Notes>
  <HiddenSlides>0</HiddenSlides>
  <MMClips>0</MMClips>
  <ScaleCrop>false</ScaleCrop>
  <HeadingPairs>
    <vt:vector size="6" baseType="variant">
      <vt:variant>
        <vt:lpstr>使用字型</vt:lpstr>
      </vt:variant>
      <vt:variant>
        <vt:i4>10</vt:i4>
      </vt:variant>
      <vt:variant>
        <vt:lpstr>佈景主題</vt:lpstr>
      </vt:variant>
      <vt:variant>
        <vt:i4>1</vt:i4>
      </vt:variant>
      <vt:variant>
        <vt:lpstr>投影片標題</vt:lpstr>
      </vt:variant>
      <vt:variant>
        <vt:i4>35</vt:i4>
      </vt:variant>
    </vt:vector>
  </HeadingPairs>
  <TitlesOfParts>
    <vt:vector size="46" baseType="lpstr">
      <vt:lpstr>DFPBiaoKaiShu-B5</vt:lpstr>
      <vt:lpstr>Microsoft JhengHei UI</vt:lpstr>
      <vt:lpstr>Poppins</vt:lpstr>
      <vt:lpstr>微軟正黑體</vt:lpstr>
      <vt:lpstr>微軟正黑體</vt:lpstr>
      <vt:lpstr>新細明體</vt:lpstr>
      <vt:lpstr>Arial</vt:lpstr>
      <vt:lpstr>Calibri</vt:lpstr>
      <vt:lpstr>Courier New</vt:lpstr>
      <vt:lpstr>Wingdings</vt:lpstr>
      <vt:lpstr>Office 佈景主題</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Company>EDB</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LAU, Ka-lok</dc:creator>
  <cp:lastModifiedBy>TAM, Ka-chun Bryan</cp:lastModifiedBy>
  <cp:revision>573</cp:revision>
  <dcterms:created xsi:type="dcterms:W3CDTF">2022-06-23T09:13:07Z</dcterms:created>
  <dcterms:modified xsi:type="dcterms:W3CDTF">2023-10-04T09:00:59Z</dcterms:modified>
</cp:coreProperties>
</file>